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jpeg"/>
  <Override PartName="/ppt/media/image24.jpg" ContentType="image/jpeg"/>
  <Override PartName="/ppt/media/image101.jpg" ContentType="image/jpeg"/>
  <Override PartName="/ppt/media/image102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7" r:id="rId28"/>
    <p:sldId id="282" r:id="rId29"/>
    <p:sldId id="283" r:id="rId30"/>
    <p:sldId id="284" r:id="rId31"/>
    <p:sldId id="286" r:id="rId32"/>
    <p:sldId id="293" r:id="rId33"/>
    <p:sldId id="303" r:id="rId34"/>
    <p:sldId id="294" r:id="rId35"/>
    <p:sldId id="296" r:id="rId36"/>
    <p:sldId id="302" r:id="rId37"/>
    <p:sldId id="297" r:id="rId38"/>
    <p:sldId id="288" r:id="rId39"/>
    <p:sldId id="301" r:id="rId40"/>
    <p:sldId id="298" r:id="rId41"/>
    <p:sldId id="299" r:id="rId42"/>
    <p:sldId id="300" r:id="rId43"/>
    <p:sldId id="304" r:id="rId44"/>
    <p:sldId id="305" r:id="rId45"/>
    <p:sldId id="290" r:id="rId46"/>
    <p:sldId id="291" r:id="rId47"/>
    <p:sldId id="292" r:id="rId48"/>
    <p:sldId id="306" r:id="rId49"/>
    <p:sldId id="307" r:id="rId50"/>
    <p:sldId id="308" r:id="rId51"/>
    <p:sldId id="309" r:id="rId52"/>
    <p:sldId id="31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3333FF"/>
    <a:srgbClr val="0000FF"/>
    <a:srgbClr val="FF5050"/>
    <a:srgbClr val="E7F0F9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FFEE22-AB40-4A3D-9D83-732A99F62F17}" v="388" dt="2022-09-09T02:50:22.9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4744" autoAdjust="0"/>
  </p:normalViewPr>
  <p:slideViewPr>
    <p:cSldViewPr snapToGrid="0">
      <p:cViewPr varScale="1">
        <p:scale>
          <a:sx n="70" d="100"/>
          <a:sy n="70" d="100"/>
        </p:scale>
        <p:origin x="41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D44EF729-862E-45B2-9583-AD1EC80B7C6B}"/>
    <pc:docChg chg="custSel addSld modSld">
      <pc:chgData name="Francisco Valentin Ramirez Cuevas" userId="e79bf063-6348-4b44-8f45-581164b14c81" providerId="ADAL" clId="{D44EF729-862E-45B2-9583-AD1EC80B7C6B}" dt="2022-08-10T01:09:59.724" v="15" actId="732"/>
      <pc:docMkLst>
        <pc:docMk/>
      </pc:docMkLst>
      <pc:sldChg chg="addSp delSp modSp add mod">
        <pc:chgData name="Francisco Valentin Ramirez Cuevas" userId="e79bf063-6348-4b44-8f45-581164b14c81" providerId="ADAL" clId="{D44EF729-862E-45B2-9583-AD1EC80B7C6B}" dt="2022-08-10T01:09:59.724" v="15" actId="732"/>
        <pc:sldMkLst>
          <pc:docMk/>
          <pc:sldMk cId="2512638264" sldId="259"/>
        </pc:sldMkLst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7" creationId="{BC2D159B-BD7F-E8C3-2266-5C37EC5814CB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8" creationId="{8588D994-7DDD-BB89-2204-11BF27CC5342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9" creationId="{FCF94CD6-6B37-6CBF-8649-7B66CC6BC06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0" creationId="{1509A20E-19C9-7363-4D4F-369457D82F8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1" creationId="{5AAA6A64-92B3-ED0E-8AE2-A532471334B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2" creationId="{AC617986-7464-E0DB-AC67-406636EB184E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3" creationId="{9F1BA03A-D30A-C7BA-C16C-C2E5D41516A7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4" creationId="{33FC521D-8515-B8F1-5491-FD655C9C91C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5" creationId="{52F8C7EB-4E75-50E3-BA3A-9BF6F1232D1E}"/>
          </ac:spMkLst>
        </pc:spChg>
        <pc:picChg chg="add del mod modCrop">
          <ac:chgData name="Francisco Valentin Ramirez Cuevas" userId="e79bf063-6348-4b44-8f45-581164b14c81" providerId="ADAL" clId="{D44EF729-862E-45B2-9583-AD1EC80B7C6B}" dt="2022-08-10T01:00:29.415" v="6" actId="478"/>
          <ac:picMkLst>
            <pc:docMk/>
            <pc:sldMk cId="2512638264" sldId="259"/>
            <ac:picMk id="3" creationId="{E4C2D9E9-D190-CD38-1FF2-329AD28DDAB1}"/>
          </ac:picMkLst>
        </pc:picChg>
        <pc:picChg chg="add mod modCrop">
          <ac:chgData name="Francisco Valentin Ramirez Cuevas" userId="e79bf063-6348-4b44-8f45-581164b14c81" providerId="ADAL" clId="{D44EF729-862E-45B2-9583-AD1EC80B7C6B}" dt="2022-08-10T01:09:59.724" v="15" actId="732"/>
          <ac:picMkLst>
            <pc:docMk/>
            <pc:sldMk cId="2512638264" sldId="259"/>
            <ac:picMk id="4" creationId="{473FD6A1-2124-9BF9-FD56-54EE348D4BC6}"/>
          </ac:picMkLst>
        </pc:picChg>
        <pc:picChg chg="del">
          <ac:chgData name="Francisco Valentin Ramirez Cuevas" userId="e79bf063-6348-4b44-8f45-581164b14c81" providerId="ADAL" clId="{D44EF729-862E-45B2-9583-AD1EC80B7C6B}" dt="2022-08-10T00:57:26.467" v="1" actId="478"/>
          <ac:picMkLst>
            <pc:docMk/>
            <pc:sldMk cId="2512638264" sldId="259"/>
            <ac:picMk id="6" creationId="{68D265E3-D834-297A-329E-8E42134F46B0}"/>
          </ac:picMkLst>
        </pc:picChg>
        <pc:picChg chg="add del">
          <ac:chgData name="Francisco Valentin Ramirez Cuevas" userId="e79bf063-6348-4b44-8f45-581164b14c81" providerId="ADAL" clId="{D44EF729-862E-45B2-9583-AD1EC80B7C6B}" dt="2022-08-10T01:00:45.139" v="8" actId="21"/>
          <ac:picMkLst>
            <pc:docMk/>
            <pc:sldMk cId="2512638264" sldId="259"/>
            <ac:picMk id="1026" creationId="{FAE621A8-3CC8-26A0-A125-40E7A61FA383}"/>
          </ac:picMkLst>
        </pc:pic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del">
        <pc:chgData name="Francisco Valentin Ramirez Cuevas" userId="e79bf063-6348-4b44-8f45-581164b14c81" providerId="ADAL" clId="{24531DFE-1270-4B4E-A934-D7DD6EA24942}" dt="2022-09-01T06:07:58.814" v="132" actId="47"/>
        <pc:sldMkLst>
          <pc:docMk/>
          <pc:sldMk cId="353517850" sldId="295"/>
        </pc:sldMkLst>
      </pc:sldChg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del">
        <pc:chgData name="Francisco Valentin Ramirez Cuevas" userId="e79bf063-6348-4b44-8f45-581164b14c81" providerId="ADAL" clId="{E3FFEE22-AB40-4A3D-9D83-732A99F62F17}" dt="2022-09-08T16:34:28.708" v="591" actId="47"/>
        <pc:sldMkLst>
          <pc:docMk/>
          <pc:sldMk cId="4050739860" sldId="289"/>
        </pc:sldMkLst>
      </pc:sldChg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17:50:14.538" v="1275"/>
        <pc:sldMkLst>
          <pc:docMk/>
          <pc:sldMk cId="2599159791" sldId="309"/>
        </pc:sldMkLst>
        <pc:spChg chg="add del mod ord">
          <ac:chgData name="Francisco Valentin Ramirez Cuevas" userId="e79bf063-6348-4b44-8f45-581164b14c81" providerId="ADAL" clId="{E3FFEE22-AB40-4A3D-9D83-732A99F62F17}" dt="2022-09-08T17:39:52.362" v="1031" actId="21"/>
          <ac:spMkLst>
            <pc:docMk/>
            <pc:sldMk cId="2599159791" sldId="309"/>
            <ac:spMk id="4" creationId="{8808229D-D3D1-CF02-1674-39066671DE12}"/>
          </ac:spMkLst>
        </pc:spChg>
        <pc:spChg chg="del">
          <ac:chgData name="Francisco Valentin Ramirez Cuevas" userId="e79bf063-6348-4b44-8f45-581164b14c81" providerId="ADAL" clId="{E3FFEE22-AB40-4A3D-9D83-732A99F62F17}" dt="2022-09-08T17:37:41.925" v="965" actId="478"/>
          <ac:spMkLst>
            <pc:docMk/>
            <pc:sldMk cId="2599159791" sldId="309"/>
            <ac:spMk id="7" creationId="{4C0781B9-0B43-2738-AAD5-2F085E9993E5}"/>
          </ac:spMkLst>
        </pc:spChg>
        <pc:spChg chg="del">
          <ac:chgData name="Francisco Valentin Ramirez Cuevas" userId="e79bf063-6348-4b44-8f45-581164b14c81" providerId="ADAL" clId="{E3FFEE22-AB40-4A3D-9D83-732A99F62F17}" dt="2022-09-08T17:37:41.925" v="965" actId="478"/>
          <ac:spMkLst>
            <pc:docMk/>
            <pc:sldMk cId="2599159791" sldId="309"/>
            <ac:spMk id="9" creationId="{1DCE3E2D-95BA-3760-4DD1-4629CAE93A5D}"/>
          </ac:spMkLst>
        </pc:spChg>
        <pc:spChg chg="add mod ord">
          <ac:chgData name="Francisco Valentin Ramirez Cuevas" userId="e79bf063-6348-4b44-8f45-581164b14c81" providerId="ADAL" clId="{E3FFEE22-AB40-4A3D-9D83-732A99F62F17}" dt="2022-09-08T17:48:12.173" v="1227" actId="166"/>
          <ac:spMkLst>
            <pc:docMk/>
            <pc:sldMk cId="2599159791" sldId="309"/>
            <ac:spMk id="23" creationId="{772EDEEE-161C-4575-C89C-0B8CF72B64AB}"/>
          </ac:spMkLst>
        </pc:spChg>
        <pc:spChg chg="add mod">
          <ac:chgData name="Francisco Valentin Ramirez Cuevas" userId="e79bf063-6348-4b44-8f45-581164b14c81" providerId="ADAL" clId="{E3FFEE22-AB40-4A3D-9D83-732A99F62F17}" dt="2022-09-08T17:48:04.302" v="1226" actId="692"/>
          <ac:spMkLst>
            <pc:docMk/>
            <pc:sldMk cId="2599159791" sldId="309"/>
            <ac:spMk id="3134" creationId="{7965D650-81A0-927D-AA83-87386AFBFDCE}"/>
          </ac:spMkLst>
        </pc:spChg>
        <pc:spChg chg="add mod">
          <ac:chgData name="Francisco Valentin Ramirez Cuevas" userId="e79bf063-6348-4b44-8f45-581164b14c81" providerId="ADAL" clId="{E3FFEE22-AB40-4A3D-9D83-732A99F62F17}" dt="2022-09-08T17:49:41.085" v="1272" actId="1076"/>
          <ac:spMkLst>
            <pc:docMk/>
            <pc:sldMk cId="2599159791" sldId="309"/>
            <ac:spMk id="3136" creationId="{F4E375B7-951F-168B-126F-7863F5F0AC3E}"/>
          </ac:spMkLst>
        </pc:spChg>
        <pc:spChg chg="add mod">
          <ac:chgData name="Francisco Valentin Ramirez Cuevas" userId="e79bf063-6348-4b44-8f45-581164b14c81" providerId="ADAL" clId="{E3FFEE22-AB40-4A3D-9D83-732A99F62F17}" dt="2022-09-08T17:49:43.296" v="1273" actId="14100"/>
          <ac:spMkLst>
            <pc:docMk/>
            <pc:sldMk cId="2599159791" sldId="309"/>
            <ac:spMk id="3138" creationId="{EFDB9263-BB70-1AC6-C183-A901EA2922E9}"/>
          </ac:spMkLst>
        </pc:spChg>
        <pc:spChg chg="add mod">
          <ac:chgData name="Francisco Valentin Ramirez Cuevas" userId="e79bf063-6348-4b44-8f45-581164b14c81" providerId="ADAL" clId="{E3FFEE22-AB40-4A3D-9D83-732A99F62F17}" dt="2022-09-08T17:49:26.826" v="1267" actId="1076"/>
          <ac:spMkLst>
            <pc:docMk/>
            <pc:sldMk cId="2599159791" sldId="309"/>
            <ac:spMk id="3140" creationId="{122D54FA-D985-5392-B437-A20DD86B02D3}"/>
          </ac:spMkLst>
        </pc:spChg>
        <pc:spChg chg="add del mod">
          <ac:chgData name="Francisco Valentin Ramirez Cuevas" userId="e79bf063-6348-4b44-8f45-581164b14c81" providerId="ADAL" clId="{E3FFEE22-AB40-4A3D-9D83-732A99F62F17}" dt="2022-09-08T17:50:14.538" v="1275"/>
          <ac:spMkLst>
            <pc:docMk/>
            <pc:sldMk cId="2599159791" sldId="309"/>
            <ac:spMk id="3170" creationId="{4E553C64-A826-BE12-798B-81188630A955}"/>
          </ac:spMkLst>
        </pc:spChg>
        <pc:spChg chg="add del mod">
          <ac:chgData name="Francisco Valentin Ramirez Cuevas" userId="e79bf063-6348-4b44-8f45-581164b14c81" providerId="ADAL" clId="{E3FFEE22-AB40-4A3D-9D83-732A99F62F17}" dt="2022-09-08T17:50:14.538" v="1275"/>
          <ac:spMkLst>
            <pc:docMk/>
            <pc:sldMk cId="2599159791" sldId="309"/>
            <ac:spMk id="3171" creationId="{E963629D-9DE5-89D8-90A8-584F88179765}"/>
          </ac:spMkLst>
        </pc:spChg>
        <pc:spChg chg="add del mod">
          <ac:chgData name="Francisco Valentin Ramirez Cuevas" userId="e79bf063-6348-4b44-8f45-581164b14c81" providerId="ADAL" clId="{E3FFEE22-AB40-4A3D-9D83-732A99F62F17}" dt="2022-09-08T17:50:14.538" v="1275"/>
          <ac:spMkLst>
            <pc:docMk/>
            <pc:sldMk cId="2599159791" sldId="309"/>
            <ac:spMk id="3172" creationId="{C38543E6-3F13-365E-7F98-F3BED0B8B28D}"/>
          </ac:spMkLst>
        </pc:spChg>
        <pc:spChg chg="add del mod">
          <ac:chgData name="Francisco Valentin Ramirez Cuevas" userId="e79bf063-6348-4b44-8f45-581164b14c81" providerId="ADAL" clId="{E3FFEE22-AB40-4A3D-9D83-732A99F62F17}" dt="2022-09-08T17:50:14.538" v="1275"/>
          <ac:spMkLst>
            <pc:docMk/>
            <pc:sldMk cId="2599159791" sldId="309"/>
            <ac:spMk id="3173" creationId="{0025C5EA-8641-872E-D79E-F20837BBBBB6}"/>
          </ac:spMkLst>
        </pc:spChg>
        <pc:spChg chg="add del mod">
          <ac:chgData name="Francisco Valentin Ramirez Cuevas" userId="e79bf063-6348-4b44-8f45-581164b14c81" providerId="ADAL" clId="{E3FFEE22-AB40-4A3D-9D83-732A99F62F17}" dt="2022-09-08T17:50:14.538" v="1275"/>
          <ac:spMkLst>
            <pc:docMk/>
            <pc:sldMk cId="2599159791" sldId="309"/>
            <ac:spMk id="3174" creationId="{7A1AF529-C7CD-5583-FC02-F3D6804539CA}"/>
          </ac:spMkLst>
        </pc:spChg>
        <pc:grpChg chg="add del mod">
          <ac:chgData name="Francisco Valentin Ramirez Cuevas" userId="e79bf063-6348-4b44-8f45-581164b14c81" providerId="ADAL" clId="{E3FFEE22-AB40-4A3D-9D83-732A99F62F17}" dt="2022-09-08T17:46:11.365" v="1164" actId="165"/>
          <ac:grpSpMkLst>
            <pc:docMk/>
            <pc:sldMk cId="2599159791" sldId="309"/>
            <ac:grpSpMk id="3130" creationId="{121D6C04-931E-7333-20AD-9CCBE46CB8F6}"/>
          </ac:grpSpMkLst>
        </pc:grpChg>
        <pc:grpChg chg="add mod">
          <ac:chgData name="Francisco Valentin Ramirez Cuevas" userId="e79bf063-6348-4b44-8f45-581164b14c81" providerId="ADAL" clId="{E3FFEE22-AB40-4A3D-9D83-732A99F62F17}" dt="2022-09-08T17:46:17.794" v="1165" actId="164"/>
          <ac:grpSpMkLst>
            <pc:docMk/>
            <pc:sldMk cId="2599159791" sldId="309"/>
            <ac:grpSpMk id="3131" creationId="{CA46AFD7-B84D-1F7F-6482-B45031B36F5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7:50:14.538" v="1275"/>
          <ac:grpSpMkLst>
            <pc:docMk/>
            <pc:sldMk cId="2599159791" sldId="309"/>
            <ac:grpSpMk id="3141" creationId="{7760FCF3-6BC2-2334-A517-2E2EC988683C}"/>
          </ac:grpSpMkLst>
        </pc:grpChg>
        <pc:picChg chg="del">
          <ac:chgData name="Francisco Valentin Ramirez Cuevas" userId="e79bf063-6348-4b44-8f45-581164b14c81" providerId="ADAL" clId="{E3FFEE22-AB40-4A3D-9D83-732A99F62F17}" dt="2022-09-08T17:37:41.925" v="965" actId="478"/>
          <ac:picMkLst>
            <pc:docMk/>
            <pc:sldMk cId="2599159791" sldId="309"/>
            <ac:picMk id="3" creationId="{245EC687-FDCC-8438-7F16-5C099CDA3BE9}"/>
          </ac:picMkLst>
        </pc:picChg>
        <pc:picChg chg="del">
          <ac:chgData name="Francisco Valentin Ramirez Cuevas" userId="e79bf063-6348-4b44-8f45-581164b14c81" providerId="ADAL" clId="{E3FFEE22-AB40-4A3D-9D83-732A99F62F17}" dt="2022-09-08T17:37:41.925" v="965" actId="478"/>
          <ac:picMkLst>
            <pc:docMk/>
            <pc:sldMk cId="2599159791" sldId="309"/>
            <ac:picMk id="5" creationId="{0EAB9421-CCDF-89FD-0F60-50213217BE02}"/>
          </ac:picMkLst>
        </pc:picChg>
        <pc:picChg chg="add del mod">
          <ac:chgData name="Francisco Valentin Ramirez Cuevas" userId="e79bf063-6348-4b44-8f45-581164b14c81" providerId="ADAL" clId="{E3FFEE22-AB40-4A3D-9D83-732A99F62F17}" dt="2022-09-08T17:45:09.455" v="1148" actId="478"/>
          <ac:picMkLst>
            <pc:docMk/>
            <pc:sldMk cId="2599159791" sldId="309"/>
            <ac:picMk id="11" creationId="{A37B7CE3-5641-2EF3-8B1E-C2E4AA74B640}"/>
          </ac:picMkLst>
        </pc:picChg>
        <pc:picChg chg="del">
          <ac:chgData name="Francisco Valentin Ramirez Cuevas" userId="e79bf063-6348-4b44-8f45-581164b14c81" providerId="ADAL" clId="{E3FFEE22-AB40-4A3D-9D83-732A99F62F17}" dt="2022-09-08T17:37:41.925" v="965" actId="478"/>
          <ac:picMkLst>
            <pc:docMk/>
            <pc:sldMk cId="2599159791" sldId="309"/>
            <ac:picMk id="3074" creationId="{0A8813F3-D5DF-2ED9-17CA-7716E2433AAB}"/>
          </ac:picMkLst>
        </pc:picChg>
        <pc:cxnChg chg="add mod ord">
          <ac:chgData name="Francisco Valentin Ramirez Cuevas" userId="e79bf063-6348-4b44-8f45-581164b14c81" providerId="ADAL" clId="{E3FFEE22-AB40-4A3D-9D83-732A99F62F17}" dt="2022-09-08T17:45:50.031" v="1161" actId="692"/>
          <ac:cxnSpMkLst>
            <pc:docMk/>
            <pc:sldMk cId="2599159791" sldId="309"/>
            <ac:cxnSpMk id="6" creationId="{37BDEBB9-6620-19A1-2B1E-0506261CDF75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12" creationId="{A395A5CF-A5EF-AB8C-2D33-23B83FC95079}"/>
          </ac:cxnSpMkLst>
        </pc:cxnChg>
        <pc:cxnChg chg="add mod">
          <ac:chgData name="Francisco Valentin Ramirez Cuevas" userId="e79bf063-6348-4b44-8f45-581164b14c81" providerId="ADAL" clId="{E3FFEE22-AB40-4A3D-9D83-732A99F62F17}" dt="2022-09-08T17:47:53.622" v="1223" actId="692"/>
          <ac:cxnSpMkLst>
            <pc:docMk/>
            <pc:sldMk cId="2599159791" sldId="309"/>
            <ac:cxnSpMk id="15" creationId="{0F4A5820-8336-F57F-801D-EC4F968C6C51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18" creationId="{756EE20E-8D50-D714-DB64-EE5AF88D6891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24" creationId="{09CA94E7-C1DA-9CDC-3CBB-9630449DDD8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27" creationId="{A2E39F27-620F-CA4F-CF36-1824F01543ED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4" creationId="{60742A23-A864-F67B-1B19-78643EDF5340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7" creationId="{E1F911B4-900F-2FAD-F445-2A2E2C791865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48" creationId="{45AA46F7-D3E0-E1A1-7A15-73BB24A83D0E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50" creationId="{6513578F-F6E3-3A44-639B-81206A820939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52" creationId="{7935B98B-E9B9-2DA3-CC80-DE167F4E57A5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55" creationId="{68A974B9-2231-F78A-CBF2-42979433E009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59" creationId="{06C8A732-647E-5C2F-19CA-5395FAB37964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62" creationId="{0C2D6AF5-31CB-BF0D-CC32-516C39FD430D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72" creationId="{0DE298C4-60FC-AA02-BA82-D7F9B2F1D89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75" creationId="{AD9CCAFF-704E-7188-3111-1630F2CAAD0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77" creationId="{894F87E6-8700-0D69-7FA8-D4ADA19BFE5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79" creationId="{244510E6-2ACB-A575-AF26-CE004D9C11BA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81" creationId="{8DA1D81D-56D1-EC21-AA3A-4B7763A4A610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83" creationId="{818C9B5F-3DC1-533E-7EAC-34C5CC47A5F1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85" creationId="{8AC4453F-84D3-3F82-234A-F4BA9EB961EF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87" creationId="{180252DD-2F87-98C5-823A-19CE372A1CD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89" creationId="{2BE64371-910E-26EF-822D-96490BE4C805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91" creationId="{B425BAF1-AD45-6703-056D-FA4A23B4C34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93" creationId="{DA2B1BC4-13B9-F8DB-D0DA-FD5E6EF35401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95" creationId="{2FB727F0-757E-7964-8265-CA20E30DEDD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97" creationId="{EF3BEF12-5F7E-2143-463F-A94DF5CCCB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7:45:20.006" v="1153" actId="478"/>
          <ac:cxnSpMkLst>
            <pc:docMk/>
            <pc:sldMk cId="2599159791" sldId="309"/>
            <ac:cxnSpMk id="3128" creationId="{E19BDE95-3902-6389-E30C-36042909CD4B}"/>
          </ac:cxnSpMkLst>
        </pc:cxnChg>
        <pc:cxnChg chg="add mod">
          <ac:chgData name="Francisco Valentin Ramirez Cuevas" userId="e79bf063-6348-4b44-8f45-581164b14c81" providerId="ADAL" clId="{E3FFEE22-AB40-4A3D-9D83-732A99F62F17}" dt="2022-09-08T17:46:54.270" v="1181" actId="692"/>
          <ac:cxnSpMkLst>
            <pc:docMk/>
            <pc:sldMk cId="2599159791" sldId="309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2" creationId="{B75D4666-9D14-050E-D2D4-A256D73100B3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3" creationId="{626E3A8D-6290-2538-1976-054ED41F30E7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4" creationId="{10243C88-3B8B-70CC-6A60-B0CE747ABB1A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5" creationId="{DC9591A0-4752-72D0-6600-E84F1674EE8F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6" creationId="{2D4432F1-0102-8F6A-B3F2-C813BBAE6470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7" creationId="{5FCCD8B2-C687-58BC-2ADE-CC694F4283EE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8" creationId="{1C9D47DF-8367-02FD-3DCF-C684E9DFD49B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9" creationId="{E0812348-F1DC-67E1-9250-6B1D8718406B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0" creationId="{0E4D4998-CFB6-1750-03C3-0008BCCE6866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1" creationId="{7FB57CD5-D288-4B0B-A075-808194E128AE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2" creationId="{49A941AF-615A-D370-3286-8C02D4CC330D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3" creationId="{323E536D-B972-F03D-1074-A53B062E4A73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4" creationId="{5D671EC4-F15A-2ECF-B19B-2F819E9FDEDD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5" creationId="{E6FC886F-9D21-98C3-F702-8E4D11649301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6" creationId="{18F9FE7D-7919-E9F1-FC56-67D5D7B608DD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7" creationId="{89ADC823-751E-EB1D-376A-8DA497555498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8" creationId="{256DEAA3-4346-5496-42E6-6DB9AAC56D7D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9" creationId="{CC0C7BF9-6DFF-749C-A5AA-029300BF995E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0" creationId="{BE42BB63-BFA8-A5C6-7CB3-113234F601C7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1" creationId="{511D586F-52AB-BF2C-87B0-8F977BD27342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2" creationId="{33D256DD-ED18-561D-5369-C27F3625317B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3" creationId="{F1EF3D05-A178-A49E-2C35-C04717D50026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4" creationId="{02C6A629-E617-234F-A749-0D2820EE8A5C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5" creationId="{498DDB85-0472-E8DA-7EB5-C288F8467AED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6" creationId="{354282A2-D228-0429-982E-FC8818A14061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7" creationId="{BC5FE5AB-DF6D-35A0-4CCE-C0981217D87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7:50:14.538" v="1275"/>
          <ac:cxnSpMkLst>
            <pc:docMk/>
            <pc:sldMk cId="2599159791" sldId="309"/>
            <ac:cxnSpMk id="3168" creationId="{201FC537-AEA8-14B4-699C-72A53ECDB65D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7:50:14.538" v="1275"/>
          <ac:cxnSpMkLst>
            <pc:docMk/>
            <pc:sldMk cId="2599159791" sldId="309"/>
            <ac:cxnSpMk id="3169" creationId="{9CC60F4A-176D-A301-407C-C2CA438125CB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modSp mod">
        <pc:chgData name="Francisco Valentin Ramirez Cuevas" userId="e79bf063-6348-4b44-8f45-581164b14c81" providerId="ADAL" clId="{9434DC89-27F5-4EC3-9E0F-4D264FB463C1}" dt="2022-08-31T15:16:01.237" v="196" actId="1076"/>
        <pc:sldMkLst>
          <pc:docMk/>
          <pc:sldMk cId="4050739860" sldId="289"/>
        </pc:sldMkLst>
        <pc:picChg chg="mod">
          <ac:chgData name="Francisco Valentin Ramirez Cuevas" userId="e79bf063-6348-4b44-8f45-581164b14c81" providerId="ADAL" clId="{9434DC89-27F5-4EC3-9E0F-4D264FB463C1}" dt="2022-08-31T15:16:01.237" v="196" actId="1076"/>
          <ac:picMkLst>
            <pc:docMk/>
            <pc:sldMk cId="4050739860" sldId="289"/>
            <ac:picMk id="3" creationId="{FB5B2AAC-B9BF-534B-6912-24310482F330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20:15:15.322" v="1247" actId="1076"/>
        <pc:sldMkLst>
          <pc:docMk/>
          <pc:sldMk cId="353517850" sldId="295"/>
        </pc:sldMkLst>
        <pc:picChg chg="add mod">
          <ac:chgData name="Francisco Valentin Ramirez Cuevas" userId="e79bf063-6348-4b44-8f45-581164b14c81" providerId="ADAL" clId="{9434DC89-27F5-4EC3-9E0F-4D264FB463C1}" dt="2022-08-31T20:15:15.322" v="1247" actId="1076"/>
          <ac:picMkLst>
            <pc:docMk/>
            <pc:sldMk cId="353517850" sldId="295"/>
            <ac:picMk id="3" creationId="{CD509C73-9E96-A763-0E2D-0D0F59B579CB}"/>
          </ac:picMkLst>
        </pc:picChg>
        <pc:picChg chg="del">
          <ac:chgData name="Francisco Valentin Ramirez Cuevas" userId="e79bf063-6348-4b44-8f45-581164b14c81" providerId="ADAL" clId="{9434DC89-27F5-4EC3-9E0F-4D264FB463C1}" dt="2022-08-31T20:15:04.547" v="1238" actId="478"/>
          <ac:picMkLst>
            <pc:docMk/>
            <pc:sldMk cId="353517850" sldId="295"/>
            <ac:picMk id="1026" creationId="{BC737044-D349-5AD5-53C2-75B897454E20}"/>
          </ac:picMkLst>
        </pc:pic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A9A074C2-1301-4263-B129-5E3FCCD331F1}"/>
    <pc:docChg chg="undo custSel addSld modSld sldOrd">
      <pc:chgData name="Francisco Valentin Ramirez Cuevas" userId="e79bf063-6348-4b44-8f45-581164b14c81" providerId="ADAL" clId="{A9A074C2-1301-4263-B129-5E3FCCD331F1}" dt="2022-08-11T12:55:45.446" v="1012" actId="14100"/>
      <pc:docMkLst>
        <pc:docMk/>
      </pc:docMkLst>
      <pc:sldChg chg="addSp delSp">
        <pc:chgData name="Francisco Valentin Ramirez Cuevas" userId="e79bf063-6348-4b44-8f45-581164b14c81" providerId="ADAL" clId="{A9A074C2-1301-4263-B129-5E3FCCD331F1}" dt="2022-08-10T15:31:03.696" v="4" actId="478"/>
        <pc:sldMkLst>
          <pc:docMk/>
          <pc:sldMk cId="2512638264" sldId="259"/>
        </pc:sldMkLst>
        <pc:picChg chg="add del">
          <ac:chgData name="Francisco Valentin Ramirez Cuevas" userId="e79bf063-6348-4b44-8f45-581164b14c81" providerId="ADAL" clId="{A9A074C2-1301-4263-B129-5E3FCCD331F1}" dt="2022-08-10T15:31:03.696" v="4" actId="478"/>
          <ac:picMkLst>
            <pc:docMk/>
            <pc:sldMk cId="2512638264" sldId="259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2:41:11.033" v="580" actId="478"/>
        <pc:sldMkLst>
          <pc:docMk/>
          <pc:sldMk cId="753427464" sldId="260"/>
        </pc:sldMkLst>
        <pc:spChg chg="add mod">
          <ac:chgData name="Francisco Valentin Ramirez Cuevas" userId="e79bf063-6348-4b44-8f45-581164b14c81" providerId="ADAL" clId="{A9A074C2-1301-4263-B129-5E3FCCD331F1}" dt="2022-08-10T18:21:08.218" v="72" actId="1076"/>
          <ac:spMkLst>
            <pc:docMk/>
            <pc:sldMk cId="753427464" sldId="260"/>
            <ac:spMk id="2" creationId="{09686131-3B67-0D3F-0A9D-5A8833AE49CD}"/>
          </ac:spMkLst>
        </pc:spChg>
        <pc:spChg chg="add mod">
          <ac:chgData name="Francisco Valentin Ramirez Cuevas" userId="e79bf063-6348-4b44-8f45-581164b14c81" providerId="ADAL" clId="{A9A074C2-1301-4263-B129-5E3FCCD331F1}" dt="2022-08-10T18:21:09.973" v="73" actId="1076"/>
          <ac:spMkLst>
            <pc:docMk/>
            <pc:sldMk cId="753427464" sldId="260"/>
            <ac:spMk id="3" creationId="{4835DAD1-BA7E-4FEC-AE1F-980ABE4F84BC}"/>
          </ac:spMkLst>
        </pc:spChg>
        <pc:grpChg chg="add mod">
          <ac:chgData name="Francisco Valentin Ramirez Cuevas" userId="e79bf063-6348-4b44-8f45-581164b14c81" providerId="ADAL" clId="{A9A074C2-1301-4263-B129-5E3FCCD331F1}" dt="2022-08-10T18:21:03.597" v="71" actId="403"/>
          <ac:grpSpMkLst>
            <pc:docMk/>
            <pc:sldMk cId="753427464" sldId="260"/>
            <ac:grpSpMk id="5" creationId="{6750C9F9-ABB3-0840-51AC-B05E75B59428}"/>
          </ac:grpSpMkLst>
        </pc:grpChg>
        <pc:picChg chg="del">
          <ac:chgData name="Francisco Valentin Ramirez Cuevas" userId="e79bf063-6348-4b44-8f45-581164b14c81" providerId="ADAL" clId="{A9A074C2-1301-4263-B129-5E3FCCD331F1}" dt="2022-08-10T15:31:08.532" v="5" actId="478"/>
          <ac:picMkLst>
            <pc:docMk/>
            <pc:sldMk cId="753427464" sldId="260"/>
            <ac:picMk id="4" creationId="{473FD6A1-2124-9BF9-FD56-54EE348D4BC6}"/>
          </ac:picMkLst>
        </pc:picChg>
        <pc:picChg chg="add del">
          <ac:chgData name="Francisco Valentin Ramirez Cuevas" userId="e79bf063-6348-4b44-8f45-581164b14c81" providerId="ADAL" clId="{A9A074C2-1301-4263-B129-5E3FCCD331F1}" dt="2022-08-10T22:41:49.035" v="76" actId="478"/>
          <ac:picMkLst>
            <pc:docMk/>
            <pc:sldMk cId="753427464" sldId="260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2:41:11.033" v="580" actId="478"/>
          <ac:picMkLst>
            <pc:docMk/>
            <pc:sldMk cId="753427464" sldId="260"/>
            <ac:picMk id="9" creationId="{C122B3C6-D767-4E25-3F6F-60A88B9CF2C2}"/>
          </ac:picMkLst>
        </pc:picChg>
        <pc:picChg chg="mod">
          <ac:chgData name="Francisco Valentin Ramirez Cuevas" userId="e79bf063-6348-4b44-8f45-581164b14c81" providerId="ADAL" clId="{A9A074C2-1301-4263-B129-5E3FCCD331F1}" dt="2022-08-10T18:21:03.597" v="71" actId="403"/>
          <ac:picMkLst>
            <pc:docMk/>
            <pc:sldMk cId="753427464" sldId="260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1:12:28.132" v="269" actId="478"/>
        <pc:sldMkLst>
          <pc:docMk/>
          <pc:sldMk cId="1506834583" sldId="261"/>
        </pc:sldMkLst>
        <pc:spChg chg="add del">
          <ac:chgData name="Francisco Valentin Ramirez Cuevas" userId="e79bf063-6348-4b44-8f45-581164b14c81" providerId="ADAL" clId="{A9A074C2-1301-4263-B129-5E3FCCD331F1}" dt="2022-08-11T01:10:01.418" v="264"/>
          <ac:spMkLst>
            <pc:docMk/>
            <pc:sldMk cId="1506834583" sldId="261"/>
            <ac:spMk id="6" creationId="{CE7B9293-4513-BBB4-6E1B-ABFF4A687EBC}"/>
          </ac:spMkLst>
        </pc:spChg>
        <pc:spChg chg="add del">
          <ac:chgData name="Francisco Valentin Ramirez Cuevas" userId="e79bf063-6348-4b44-8f45-581164b14c81" providerId="ADAL" clId="{A9A074C2-1301-4263-B129-5E3FCCD331F1}" dt="2022-08-11T01:10:12.536" v="266"/>
          <ac:spMkLst>
            <pc:docMk/>
            <pc:sldMk cId="1506834583" sldId="261"/>
            <ac:spMk id="8" creationId="{00E66ADA-9B3E-BC74-80EE-F061C6BEA466}"/>
          </ac:spMkLst>
        </pc:spChg>
        <pc:grpChg chg="del">
          <ac:chgData name="Francisco Valentin Ramirez Cuevas" userId="e79bf063-6348-4b44-8f45-581164b14c81" providerId="ADAL" clId="{A9A074C2-1301-4263-B129-5E3FCCD331F1}" dt="2022-08-10T22:41:52.418" v="78" actId="478"/>
          <ac:grpSpMkLst>
            <pc:docMk/>
            <pc:sldMk cId="1506834583" sldId="261"/>
            <ac:grpSpMk id="5" creationId="{6750C9F9-ABB3-0840-51AC-B05E75B59428}"/>
          </ac:grpSpMkLst>
        </pc:grpChg>
        <pc:picChg chg="add mod">
          <ac:chgData name="Francisco Valentin Ramirez Cuevas" userId="e79bf063-6348-4b44-8f45-581164b14c81" providerId="ADAL" clId="{A9A074C2-1301-4263-B129-5E3FCCD331F1}" dt="2022-08-10T22:41:57.310" v="82" actId="1076"/>
          <ac:picMkLst>
            <pc:docMk/>
            <pc:sldMk cId="1506834583" sldId="261"/>
            <ac:picMk id="4" creationId="{E266E8CC-CDBF-90ED-63A0-399067DCDF72}"/>
          </ac:picMkLst>
        </pc:picChg>
        <pc:picChg chg="del">
          <ac:chgData name="Francisco Valentin Ramirez Cuevas" userId="e79bf063-6348-4b44-8f45-581164b14c81" providerId="ADAL" clId="{A9A074C2-1301-4263-B129-5E3FCCD331F1}" dt="2022-08-10T22:41:51.225" v="77" actId="21"/>
          <ac:picMkLst>
            <pc:docMk/>
            <pc:sldMk cId="1506834583" sldId="261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1:12:28.132" v="269" actId="478"/>
          <ac:picMkLst>
            <pc:docMk/>
            <pc:sldMk cId="1506834583" sldId="261"/>
            <ac:picMk id="4102" creationId="{87A4954D-00DF-DB66-A1C1-CCFE6F788A03}"/>
          </ac:picMkLst>
        </pc:picChg>
      </pc:sldChg>
      <pc:sldChg chg="addSp delSp modSp add mod modAnim">
        <pc:chgData name="Francisco Valentin Ramirez Cuevas" userId="e79bf063-6348-4b44-8f45-581164b14c81" providerId="ADAL" clId="{A9A074C2-1301-4263-B129-5E3FCCD331F1}" dt="2022-08-10T23:35:13.491" v="262" actId="1076"/>
        <pc:sldMkLst>
          <pc:docMk/>
          <pc:sldMk cId="2625251370" sldId="262"/>
        </pc:sldMkLst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9" creationId="{A494E232-8A27-A3A9-E6F9-71D1BB4BD104}"/>
          </ac:spMkLst>
        </pc:spChg>
        <pc:spChg chg="mod">
          <ac:chgData name="Francisco Valentin Ramirez Cuevas" userId="e79bf063-6348-4b44-8f45-581164b14c81" providerId="ADAL" clId="{A9A074C2-1301-4263-B129-5E3FCCD331F1}" dt="2022-08-10T23:05:59.403" v="139" actId="113"/>
          <ac:spMkLst>
            <pc:docMk/>
            <pc:sldMk cId="2625251370" sldId="262"/>
            <ac:spMk id="11" creationId="{170FA5A4-CD88-A45A-AAD7-37619DA04BEB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13" creationId="{D186C9FF-A90C-F3DF-8599-435562A8D309}"/>
          </ac:spMkLst>
        </pc:spChg>
        <pc:spChg chg="del mod">
          <ac:chgData name="Francisco Valentin Ramirez Cuevas" userId="e79bf063-6348-4b44-8f45-581164b14c81" providerId="ADAL" clId="{A9A074C2-1301-4263-B129-5E3FCCD331F1}" dt="2022-08-10T23:04:23.916" v="88" actId="478"/>
          <ac:spMkLst>
            <pc:docMk/>
            <pc:sldMk cId="2625251370" sldId="262"/>
            <ac:spMk id="19" creationId="{5F58FAAB-A806-5473-8087-7D1D8CEFAA05}"/>
          </ac:spMkLst>
        </pc:spChg>
        <pc:spChg chg="del mod">
          <ac:chgData name="Francisco Valentin Ramirez Cuevas" userId="e79bf063-6348-4b44-8f45-581164b14c81" providerId="ADAL" clId="{A9A074C2-1301-4263-B129-5E3FCCD331F1}" dt="2022-08-10T23:04:21.172" v="87" actId="478"/>
          <ac:spMkLst>
            <pc:docMk/>
            <pc:sldMk cId="2625251370" sldId="262"/>
            <ac:spMk id="21" creationId="{2D7E982C-C112-7786-D7C3-AEA034C31850}"/>
          </ac:spMkLst>
        </pc:spChg>
        <pc:spChg chg="del mod">
          <ac:chgData name="Francisco Valentin Ramirez Cuevas" userId="e79bf063-6348-4b44-8f45-581164b14c81" providerId="ADAL" clId="{A9A074C2-1301-4263-B129-5E3FCCD331F1}" dt="2022-08-10T23:04:19.969" v="86" actId="478"/>
          <ac:spMkLst>
            <pc:docMk/>
            <pc:sldMk cId="2625251370" sldId="262"/>
            <ac:spMk id="22" creationId="{F4955D50-48ED-EACF-AE0A-841D4E3255C8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4" creationId="{71D8F7E6-5959-3503-8428-1D3A9E07A2A3}"/>
          </ac:spMkLst>
        </pc:spChg>
        <pc:spChg chg="add 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5" creationId="{5D61B550-9056-74EB-B0AF-887C6DC09467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8" creationId="{E2DF3F0D-7389-7EF9-0BC0-85C2F0DA0DA8}"/>
          </ac:spMkLst>
        </pc:spChg>
        <pc:spChg chg="mod">
          <ac:chgData name="Francisco Valentin Ramirez Cuevas" userId="e79bf063-6348-4b44-8f45-581164b14c81" providerId="ADAL" clId="{A9A074C2-1301-4263-B129-5E3FCCD331F1}" dt="2022-08-10T23:07:52.869" v="186" actId="207"/>
          <ac:spMkLst>
            <pc:docMk/>
            <pc:sldMk cId="2625251370" sldId="262"/>
            <ac:spMk id="29" creationId="{E101F5CD-3D10-F0BB-B2D0-F027E47B3FC9}"/>
          </ac:spMkLst>
        </pc:spChg>
        <pc:spChg chg="add mod">
          <ac:chgData name="Francisco Valentin Ramirez Cuevas" userId="e79bf063-6348-4b44-8f45-581164b14c81" providerId="ADAL" clId="{A9A074C2-1301-4263-B129-5E3FCCD331F1}" dt="2022-08-10T23:35:13.491" v="262" actId="1076"/>
          <ac:spMkLst>
            <pc:docMk/>
            <pc:sldMk cId="2625251370" sldId="262"/>
            <ac:spMk id="33" creationId="{72E5F569-1CD8-39D1-D722-174F243187B1}"/>
          </ac:spMkLst>
        </pc:s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3" creationId="{C74BDE0C-54E4-EE63-95F7-D38D300F0C45}"/>
          </ac:grpSpMkLst>
        </pc:gr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12" creationId="{AEED6AA8-6C30-5153-CC55-ADCBED122C86}"/>
          </ac:grpSpMkLst>
        </pc:grpChg>
        <pc:grpChg chg="del mod">
          <ac:chgData name="Francisco Valentin Ramirez Cuevas" userId="e79bf063-6348-4b44-8f45-581164b14c81" providerId="ADAL" clId="{A9A074C2-1301-4263-B129-5E3FCCD331F1}" dt="2022-08-10T23:04:21.172" v="87" actId="478"/>
          <ac:grpSpMkLst>
            <pc:docMk/>
            <pc:sldMk cId="2625251370" sldId="262"/>
            <ac:grpSpMk id="18" creationId="{7D927931-27D3-2A46-500C-DCBE8F813F27}"/>
          </ac:grpSpMkLst>
        </pc:grpChg>
        <pc:grpChg chg="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20" creationId="{D5A1309E-9734-12B8-C482-0DB80AC4D0A1}"/>
          </ac:grpSpMkLst>
        </pc:grpChg>
        <pc:grpChg chg="add mod">
          <ac:chgData name="Francisco Valentin Ramirez Cuevas" userId="e79bf063-6348-4b44-8f45-581164b14c81" providerId="ADAL" clId="{A9A074C2-1301-4263-B129-5E3FCCD331F1}" dt="2022-08-10T23:07:37.953" v="183" actId="1076"/>
          <ac:grpSpMkLst>
            <pc:docMk/>
            <pc:sldMk cId="2625251370" sldId="262"/>
            <ac:grpSpMk id="26" creationId="{E346E430-C0DE-A708-C2C0-70E63D2E1B69}"/>
          </ac:grpSpMkLst>
        </pc:grpChg>
        <pc:picChg chg="add 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" creationId="{36E7ABF0-5B1D-761A-2AEE-22770B444EE0}"/>
          </ac:picMkLst>
        </pc:picChg>
        <pc:picChg chg="del">
          <ac:chgData name="Francisco Valentin Ramirez Cuevas" userId="e79bf063-6348-4b44-8f45-581164b14c81" providerId="ADAL" clId="{A9A074C2-1301-4263-B129-5E3FCCD331F1}" dt="2022-08-10T23:04:11.408" v="84" actId="478"/>
          <ac:picMkLst>
            <pc:docMk/>
            <pc:sldMk cId="2625251370" sldId="262"/>
            <ac:picMk id="4" creationId="{E266E8CC-CDBF-90ED-63A0-399067DCDF72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8" creationId="{798E7E04-2DF1-E1B6-B298-55153EDBBD76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3" creationId="{008DB1E3-2393-8868-C5DB-617FA7C138DC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7" creationId="{43C6D58E-0510-7E4F-1294-EF30D3982090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31" creationId="{59136B87-EC30-F210-AE58-E3790F6FDE41}"/>
          </ac:picMkLst>
        </pc:pic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5" creationId="{E92D5A0F-6D9C-90DB-8F85-ED1411488639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6" creationId="{8A56B9C9-12DC-AD22-8489-F5799F97FAB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7" creationId="{D429F7D1-F539-C6DF-5B60-D77C7FBCEAE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0" creationId="{B17F482C-F029-FB60-214D-3D315142FCB3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4" creationId="{947C2CAB-5836-A0D1-1AD6-C3C50C0ABC5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5" creationId="{92AF763E-0DA6-B485-6D96-1C11AA1FA071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6" creationId="{455A028C-2892-B8F7-9DD4-9BB1E0BAA5BB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7" creationId="{15934456-A7FF-16E3-DD1B-7495C11FD1D8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0" creationId="{D58567CB-E9C0-DB4D-7415-A2B5E37697E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2" creationId="{94C02592-6E23-6A8D-6C98-9ED54364E9D2}"/>
          </ac:cxnSpMkLst>
        </pc:cxnChg>
      </pc:sldChg>
      <pc:sldChg chg="addSp delSp modSp add mod modAnim">
        <pc:chgData name="Francisco Valentin Ramirez Cuevas" userId="e79bf063-6348-4b44-8f45-581164b14c81" providerId="ADAL" clId="{A9A074C2-1301-4263-B129-5E3FCCD331F1}" dt="2022-08-11T12:36:30.494" v="730" actId="478"/>
        <pc:sldMkLst>
          <pc:docMk/>
          <pc:sldMk cId="4164384593" sldId="263"/>
        </pc:sldMkLst>
        <pc:spChg chg="add mod">
          <ac:chgData name="Francisco Valentin Ramirez Cuevas" userId="e79bf063-6348-4b44-8f45-581164b14c81" providerId="ADAL" clId="{A9A074C2-1301-4263-B129-5E3FCCD331F1}" dt="2022-08-10T23:32:41.999" v="255" actId="1076"/>
          <ac:spMkLst>
            <pc:docMk/>
            <pc:sldMk cId="4164384593" sldId="263"/>
            <ac:spMk id="19" creationId="{D8D7127B-DD7C-427B-74F2-9185876A8334}"/>
          </ac:spMkLst>
        </pc:spChg>
        <pc:spChg chg="add mod">
          <ac:chgData name="Francisco Valentin Ramirez Cuevas" userId="e79bf063-6348-4b44-8f45-581164b14c81" providerId="ADAL" clId="{A9A074C2-1301-4263-B129-5E3FCCD331F1}" dt="2022-08-10T23:32:55.355" v="259" actId="1076"/>
          <ac:spMkLst>
            <pc:docMk/>
            <pc:sldMk cId="4164384593" sldId="263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25" creationId="{5D61B550-9056-74EB-B0AF-887C6DC09467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33" creationId="{72E5F569-1CD8-39D1-D722-174F243187B1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7" creationId="{2AE851B4-BCB1-66DB-FDAF-B42B9867B554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8" creationId="{156BB8FD-FF66-48B3-E3DF-8384876D059A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31:28.046" v="613" actId="14100"/>
          <ac:spMkLst>
            <pc:docMk/>
            <pc:sldMk cId="4164384593" sldId="263"/>
            <ac:spMk id="51" creationId="{A69050CC-7C67-827C-12D7-A872FFC9022E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2" creationId="{6E954F0B-20C5-69CA-5163-744AF1995C50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3" creationId="{80E3BC28-FDFB-C189-0547-9B7DF02F5856}"/>
          </ac:spMkLst>
        </pc:spChg>
        <pc:spChg chg="add mod">
          <ac:chgData name="Francisco Valentin Ramirez Cuevas" userId="e79bf063-6348-4b44-8f45-581164b14c81" providerId="ADAL" clId="{A9A074C2-1301-4263-B129-5E3FCCD331F1}" dt="2022-08-11T12:35:52.573" v="724" actId="1076"/>
          <ac:spMkLst>
            <pc:docMk/>
            <pc:sldMk cId="4164384593" sldId="263"/>
            <ac:spMk id="54" creationId="{10929213-83E7-272F-A36F-8F5F47FFCBFA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7" creationId="{95185281-2D69-4168-DEB1-DE90E493DC9D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8" creationId="{79AECB78-B621-14D3-4CEA-9E6C107F50D7}"/>
          </ac:spMkLst>
        </pc:s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3" creationId="{C74BDE0C-54E4-EE63-95F7-D38D300F0C45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12" creationId="{AEED6AA8-6C30-5153-CC55-ADCBED122C86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26" creationId="{E346E430-C0DE-A708-C2C0-70E63D2E1B6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1:14.608" v="610" actId="165"/>
          <ac:grpSpMkLst>
            <pc:docMk/>
            <pc:sldMk cId="4164384593" sldId="263"/>
            <ac:grpSpMk id="50" creationId="{0CB5E8B3-73D1-5FDD-E804-33CA2C833988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14.951" v="726" actId="1076"/>
          <ac:grpSpMkLst>
            <pc:docMk/>
            <pc:sldMk cId="4164384593" sldId="263"/>
            <ac:grpSpMk id="55" creationId="{49D4AE6A-6DEB-99D4-1F4F-5E2E5DFE2734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23.634" v="728" actId="1076"/>
          <ac:grpSpMkLst>
            <pc:docMk/>
            <pc:sldMk cId="4164384593" sldId="263"/>
            <ac:grpSpMk id="56" creationId="{812644B6-C6EA-4F5D-5CF6-3418DD5D001D}"/>
          </ac:grpSpMkLst>
        </pc:grpChg>
        <pc:picChg chg="del mod">
          <ac:chgData name="Francisco Valentin Ramirez Cuevas" userId="e79bf063-6348-4b44-8f45-581164b14c81" providerId="ADAL" clId="{A9A074C2-1301-4263-B129-5E3FCCD331F1}" dt="2022-08-10T23:30:26.437" v="189" actId="21"/>
          <ac:picMkLst>
            <pc:docMk/>
            <pc:sldMk cId="4164384593" sldId="263"/>
            <ac:picMk id="2" creationId="{36E7ABF0-5B1D-761A-2AEE-22770B444EE0}"/>
          </ac:picMkLst>
        </pc:picChg>
        <pc:picChg chg="add del mod">
          <ac:chgData name="Francisco Valentin Ramirez Cuevas" userId="e79bf063-6348-4b44-8f45-581164b14c81" providerId="ADAL" clId="{A9A074C2-1301-4263-B129-5E3FCCD331F1}" dt="2022-08-10T23:30:59.395" v="199" actId="478"/>
          <ac:picMkLst>
            <pc:docMk/>
            <pc:sldMk cId="4164384593" sldId="263"/>
            <ac:picMk id="18" creationId="{B8AED2FE-D9F9-9FB6-31E7-087759EE05A9}"/>
          </ac:picMkLst>
        </pc:picChg>
        <pc:picChg chg="add del mod">
          <ac:chgData name="Francisco Valentin Ramirez Cuevas" userId="e79bf063-6348-4b44-8f45-581164b14c81" providerId="ADAL" clId="{A9A074C2-1301-4263-B129-5E3FCCD331F1}" dt="2022-08-11T12:36:30.494" v="730" actId="478"/>
          <ac:picMkLst>
            <pc:docMk/>
            <pc:sldMk cId="4164384593" sldId="263"/>
            <ac:picMk id="2050" creationId="{B8A1247A-9434-DA65-D76B-011803056BA5}"/>
          </ac:picMkLst>
        </pc:picChg>
        <pc:cxnChg chg="add mod">
          <ac:chgData name="Francisco Valentin Ramirez Cuevas" userId="e79bf063-6348-4b44-8f45-581164b14c81" providerId="ADAL" clId="{A9A074C2-1301-4263-B129-5E3FCCD331F1}" dt="2022-08-10T23:32:45.659" v="257" actId="14100"/>
          <ac:cxnSpMkLst>
            <pc:docMk/>
            <pc:sldMk cId="4164384593" sldId="263"/>
            <ac:cxnSpMk id="22" creationId="{B7CF4CD6-B935-1D08-5DC7-1AB74417208C}"/>
          </ac:cxnSpMkLst>
        </pc:cxnChg>
        <pc:cxnChg chg="add mod">
          <ac:chgData name="Francisco Valentin Ramirez Cuevas" userId="e79bf063-6348-4b44-8f45-581164b14c81" providerId="ADAL" clId="{A9A074C2-1301-4263-B129-5E3FCCD331F1}" dt="2022-08-10T23:32:43.669" v="256" actId="14100"/>
          <ac:cxnSpMkLst>
            <pc:docMk/>
            <pc:sldMk cId="4164384593" sldId="263"/>
            <ac:cxnSpMk id="35" creationId="{030C76F0-5A9D-A4B2-18C1-F38D0AB668D8}"/>
          </ac:cxnSpMkLst>
        </pc:cxnChg>
        <pc:cxnChg chg="add mod">
          <ac:chgData name="Francisco Valentin Ramirez Cuevas" userId="e79bf063-6348-4b44-8f45-581164b14c81" providerId="ADAL" clId="{A9A074C2-1301-4263-B129-5E3FCCD331F1}" dt="2022-08-10T23:33:00.338" v="261" actId="14100"/>
          <ac:cxnSpMkLst>
            <pc:docMk/>
            <pc:sldMk cId="4164384593" sldId="263"/>
            <ac:cxnSpMk id="38" creationId="{B1FCC654-C27E-B33B-E661-F7EC87A1D346}"/>
          </ac:cxnSpMkLst>
        </pc:cxnChg>
        <pc:cxnChg chg="add mod topLvl">
          <ac:chgData name="Francisco Valentin Ramirez Cuevas" userId="e79bf063-6348-4b44-8f45-581164b14c81" providerId="ADAL" clId="{A9A074C2-1301-4263-B129-5E3FCCD331F1}" dt="2022-08-11T12:31:14.608" v="610" actId="165"/>
          <ac:cxnSpMkLst>
            <pc:docMk/>
            <pc:sldMk cId="4164384593" sldId="263"/>
            <ac:cxnSpMk id="39" creationId="{B80409F8-BCF5-6EA1-93AF-F2DA6275AC24}"/>
          </ac:cxnSpMkLst>
        </pc:cxnChg>
      </pc:sldChg>
      <pc:sldChg chg="addSp delSp modSp add mod ord">
        <pc:chgData name="Francisco Valentin Ramirez Cuevas" userId="e79bf063-6348-4b44-8f45-581164b14c81" providerId="ADAL" clId="{A9A074C2-1301-4263-B129-5E3FCCD331F1}" dt="2022-08-11T01:29:37.581" v="577" actId="206"/>
        <pc:sldMkLst>
          <pc:docMk/>
          <pc:sldMk cId="1110468959" sldId="264"/>
        </pc:sldMkLst>
        <pc:spChg chg="add del">
          <ac:chgData name="Francisco Valentin Ramirez Cuevas" userId="e79bf063-6348-4b44-8f45-581164b14c81" providerId="ADAL" clId="{A9A074C2-1301-4263-B129-5E3FCCD331F1}" dt="2022-08-11T01:13:11.404" v="279" actId="478"/>
          <ac:spMkLst>
            <pc:docMk/>
            <pc:sldMk cId="1110468959" sldId="264"/>
            <ac:spMk id="2" creationId="{290B74A7-1778-B859-6E86-74ABFF08E00E}"/>
          </ac:spMkLst>
        </pc:spChg>
        <pc:spChg chg="add del">
          <ac:chgData name="Francisco Valentin Ramirez Cuevas" userId="e79bf063-6348-4b44-8f45-581164b14c81" providerId="ADAL" clId="{A9A074C2-1301-4263-B129-5E3FCCD331F1}" dt="2022-08-11T01:13:58.343" v="281" actId="478"/>
          <ac:spMkLst>
            <pc:docMk/>
            <pc:sldMk cId="1110468959" sldId="264"/>
            <ac:spMk id="3" creationId="{1DEBB2E4-33AF-6D8E-7544-9A712066D578}"/>
          </ac:spMkLst>
        </pc:spChg>
        <pc:spChg chg="add del">
          <ac:chgData name="Francisco Valentin Ramirez Cuevas" userId="e79bf063-6348-4b44-8f45-581164b14c81" providerId="ADAL" clId="{A9A074C2-1301-4263-B129-5E3FCCD331F1}" dt="2022-08-11T01:14:12.850" v="283" actId="478"/>
          <ac:spMkLst>
            <pc:docMk/>
            <pc:sldMk cId="1110468959" sldId="264"/>
            <ac:spMk id="5" creationId="{E752F32A-392B-1CEA-B0AB-7C0B62278E6C}"/>
          </ac:spMkLst>
        </pc:spChg>
        <pc:spChg chg="add mod">
          <ac:chgData name="Francisco Valentin Ramirez Cuevas" userId="e79bf063-6348-4b44-8f45-581164b14c81" providerId="ADAL" clId="{A9A074C2-1301-4263-B129-5E3FCCD331F1}" dt="2022-08-11T01:29:37.581" v="577" actId="206"/>
          <ac:spMkLst>
            <pc:docMk/>
            <pc:sldMk cId="1110468959" sldId="264"/>
            <ac:spMk id="6" creationId="{752AFCB1-8F6A-8668-2348-77E8B75DD367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7" creationId="{61A9FCC0-0DC2-8A2C-91E7-8D6DCC14FF72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8" creationId="{1E694F78-1653-7EF6-0A9E-5A85D9451BB0}"/>
          </ac:spMkLst>
        </pc:spChg>
        <pc:spChg chg="add mod">
          <ac:chgData name="Francisco Valentin Ramirez Cuevas" userId="e79bf063-6348-4b44-8f45-581164b14c81" providerId="ADAL" clId="{A9A074C2-1301-4263-B129-5E3FCCD331F1}" dt="2022-08-11T01:28:19.656" v="559" actId="1076"/>
          <ac:spMkLst>
            <pc:docMk/>
            <pc:sldMk cId="1110468959" sldId="264"/>
            <ac:spMk id="16" creationId="{AB309562-4A3F-B847-E888-D428C7382D0C}"/>
          </ac:spMkLst>
        </pc:spChg>
        <pc:spChg chg="add mod">
          <ac:chgData name="Francisco Valentin Ramirez Cuevas" userId="e79bf063-6348-4b44-8f45-581164b14c81" providerId="ADAL" clId="{A9A074C2-1301-4263-B129-5E3FCCD331F1}" dt="2022-08-11T01:23:29.537" v="467" actId="1036"/>
          <ac:spMkLst>
            <pc:docMk/>
            <pc:sldMk cId="1110468959" sldId="264"/>
            <ac:spMk id="17" creationId="{D26C654E-0631-FF1B-483D-4825C1C0E289}"/>
          </ac:spMkLst>
        </pc:spChg>
        <pc:spChg chg="add mod">
          <ac:chgData name="Francisco Valentin Ramirez Cuevas" userId="e79bf063-6348-4b44-8f45-581164b14c81" providerId="ADAL" clId="{A9A074C2-1301-4263-B129-5E3FCCD331F1}" dt="2022-08-11T01:23:43.959" v="477" actId="20577"/>
          <ac:spMkLst>
            <pc:docMk/>
            <pc:sldMk cId="1110468959" sldId="264"/>
            <ac:spMk id="18" creationId="{7762DB48-4080-FCEF-5227-44084D17E71F}"/>
          </ac:spMkLst>
        </pc:spChg>
        <pc:spChg chg="add mod">
          <ac:chgData name="Francisco Valentin Ramirez Cuevas" userId="e79bf063-6348-4b44-8f45-581164b14c81" providerId="ADAL" clId="{A9A074C2-1301-4263-B129-5E3FCCD331F1}" dt="2022-08-11T01:27:15.662" v="539" actId="20577"/>
          <ac:spMkLst>
            <pc:docMk/>
            <pc:sldMk cId="1110468959" sldId="264"/>
            <ac:spMk id="19" creationId="{A2FD6A29-55C1-5B46-2B37-E912C6128B19}"/>
          </ac:spMkLst>
        </pc:spChg>
        <pc:spChg chg="add del">
          <ac:chgData name="Francisco Valentin Ramirez Cuevas" userId="e79bf063-6348-4b44-8f45-581164b14c81" providerId="ADAL" clId="{A9A074C2-1301-4263-B129-5E3FCCD331F1}" dt="2022-08-11T01:27:22.152" v="541" actId="478"/>
          <ac:spMkLst>
            <pc:docMk/>
            <pc:sldMk cId="1110468959" sldId="264"/>
            <ac:spMk id="20" creationId="{7CFB8265-AFFC-9611-AF1A-C4AAE9624FB1}"/>
          </ac:spMkLst>
        </pc:spChg>
        <pc:picChg chg="del mod">
          <ac:chgData name="Francisco Valentin Ramirez Cuevas" userId="e79bf063-6348-4b44-8f45-581164b14c81" providerId="ADAL" clId="{A9A074C2-1301-4263-B129-5E3FCCD331F1}" dt="2022-08-11T01:12:40.454" v="274" actId="478"/>
          <ac:picMkLst>
            <pc:docMk/>
            <pc:sldMk cId="1110468959" sldId="264"/>
            <ac:picMk id="4" creationId="{E266E8CC-CDBF-90ED-63A0-399067DCDF72}"/>
          </ac:picMkLst>
        </pc:picChg>
        <pc:picChg chg="add del mod">
          <ac:chgData name="Francisco Valentin Ramirez Cuevas" userId="e79bf063-6348-4b44-8f45-581164b14c81" providerId="ADAL" clId="{A9A074C2-1301-4263-B129-5E3FCCD331F1}" dt="2022-08-11T01:19:29.429" v="377" actId="478"/>
          <ac:picMkLst>
            <pc:docMk/>
            <pc:sldMk cId="1110468959" sldId="264"/>
            <ac:picMk id="4102" creationId="{87A4954D-00DF-DB66-A1C1-CCFE6F788A03}"/>
          </ac:picMkLst>
        </pc:pic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0" creationId="{4AF6BCEE-DC1D-C2E3-45D4-2D0E471038FA}"/>
          </ac:cxnSpMkLst>
        </pc:cxn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3" creationId="{4E970AE5-F8CD-2599-70F0-91F8FD16A4C8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16.699" v="558" actId="14100"/>
          <ac:cxnSpMkLst>
            <pc:docMk/>
            <pc:sldMk cId="1110468959" sldId="264"/>
            <ac:cxnSpMk id="22" creationId="{745CAF1B-6218-BE6E-1B31-1E6863722D86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42.620" v="566" actId="14100"/>
          <ac:cxnSpMkLst>
            <pc:docMk/>
            <pc:sldMk cId="1110468959" sldId="264"/>
            <ac:cxnSpMk id="27" creationId="{EC1757B0-ADD2-D039-DA78-7444918ACB18}"/>
          </ac:cxnSpMkLst>
        </pc:cxnChg>
      </pc:sldChg>
      <pc:sldChg chg="addSp delSp modSp add mod">
        <pc:chgData name="Francisco Valentin Ramirez Cuevas" userId="e79bf063-6348-4b44-8f45-581164b14c81" providerId="ADAL" clId="{A9A074C2-1301-4263-B129-5E3FCCD331F1}" dt="2022-08-11T02:41:25.936" v="588" actId="14100"/>
        <pc:sldMkLst>
          <pc:docMk/>
          <pc:sldMk cId="913934561" sldId="265"/>
        </pc:sldMkLst>
        <pc:grpChg chg="del">
          <ac:chgData name="Francisco Valentin Ramirez Cuevas" userId="e79bf063-6348-4b44-8f45-581164b14c81" providerId="ADAL" clId="{A9A074C2-1301-4263-B129-5E3FCCD331F1}" dt="2022-08-11T02:41:14.086" v="582" actId="478"/>
          <ac:grpSpMkLst>
            <pc:docMk/>
            <pc:sldMk cId="913934561" sldId="265"/>
            <ac:grpSpMk id="5" creationId="{6750C9F9-ABB3-0840-51AC-B05E75B59428}"/>
          </ac:grpSpMkLst>
        </pc:grpChg>
        <pc:picChg chg="add del mod">
          <ac:chgData name="Francisco Valentin Ramirez Cuevas" userId="e79bf063-6348-4b44-8f45-581164b14c81" providerId="ADAL" clId="{A9A074C2-1301-4263-B129-5E3FCCD331F1}" dt="2022-08-11T02:41:19.485" v="584" actId="21"/>
          <ac:picMkLst>
            <pc:docMk/>
            <pc:sldMk cId="913934561" sldId="265"/>
            <ac:picMk id="4" creationId="{B179D6A8-FD3E-A45B-81DB-229ACCC0C69B}"/>
          </ac:picMkLst>
        </pc:picChg>
        <pc:picChg chg="add mod">
          <ac:chgData name="Francisco Valentin Ramirez Cuevas" userId="e79bf063-6348-4b44-8f45-581164b14c81" providerId="ADAL" clId="{A9A074C2-1301-4263-B129-5E3FCCD331F1}" dt="2022-08-11T02:41:25.936" v="588" actId="14100"/>
          <ac:picMkLst>
            <pc:docMk/>
            <pc:sldMk cId="913934561" sldId="265"/>
            <ac:picMk id="6" creationId="{1E63928C-0835-1DEA-28E9-19F92FAD9FF6}"/>
          </ac:picMkLst>
        </pc:picChg>
        <pc:picChg chg="del">
          <ac:chgData name="Francisco Valentin Ramirez Cuevas" userId="e79bf063-6348-4b44-8f45-581164b14c81" providerId="ADAL" clId="{A9A074C2-1301-4263-B129-5E3FCCD331F1}" dt="2022-08-11T02:41:13.013" v="581" actId="21"/>
          <ac:picMkLst>
            <pc:docMk/>
            <pc:sldMk cId="913934561" sldId="265"/>
            <ac:picMk id="9" creationId="{C122B3C6-D767-4E25-3F6F-60A88B9CF2C2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12:55:45.446" v="1012" actId="14100"/>
        <pc:sldMkLst>
          <pc:docMk/>
          <pc:sldMk cId="2080762331" sldId="266"/>
        </pc:sldMkLst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3" creationId="{5175311B-A482-09B4-9A30-E995B73D8104}"/>
          </ac:spMkLst>
        </pc:spChg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4" creationId="{2E5FB859-6214-9E55-86B2-33E6C692BCD8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6" creationId="{8FFB28E5-5732-B6E4-884E-C747123685DF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7" creationId="{C0D1CD1A-5776-04E0-9F87-05CA8A056637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9" creationId="{A29C2663-9213-F929-F9F3-4E333905578A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10" creationId="{1C1F0039-D250-21F6-D7B4-3D2054EAD1CC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2" creationId="{FDF4DA33-4A0F-05DA-2E52-F2EC7DCBED02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3" creationId="{A6B22451-A19D-720D-7A70-DB66EEAE3F59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5" creationId="{FCCC8F77-A716-DE00-6F40-D898007EC24D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6" creationId="{9397BDC9-13F1-13E6-5720-64F35F3846BD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18" creationId="{237AE4AF-7068-AECF-32E2-04B4756C4206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45.446" v="1012" actId="14100"/>
          <ac:spMkLst>
            <pc:docMk/>
            <pc:sldMk cId="2080762331" sldId="266"/>
            <ac:spMk id="19" creationId="{D8D7127B-DD7C-427B-74F2-9185876A8334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20" creationId="{ED922F84-9157-34E8-582E-1DC0B13EA804}"/>
          </ac:spMkLst>
        </pc:spChg>
        <pc:spChg chg="mod">
          <ac:chgData name="Francisco Valentin Ramirez Cuevas" userId="e79bf063-6348-4b44-8f45-581164b14c81" providerId="ADAL" clId="{A9A074C2-1301-4263-B129-5E3FCCD331F1}" dt="2022-08-11T12:55:41.876" v="1011" actId="113"/>
          <ac:spMkLst>
            <pc:docMk/>
            <pc:sldMk cId="2080762331" sldId="266"/>
            <ac:spMk id="21" creationId="{47BF6721-03F3-576D-2D59-ED4AC497CE4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4" creationId="{F0B3FF59-21B8-C599-2F2D-21A923DF1E6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5" creationId="{B6CEB3D3-CBD5-2AFE-FC9F-8837A43CEEF3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7" creationId="{9885971F-F5AA-4B33-CB9B-B0121093B5FB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8" creationId="{742B0483-4E33-1B83-B806-D5BA28868FA8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0" creationId="{5F5A0313-8E6A-534C-DAFD-0E03FF982D3C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1" creationId="{BED841A5-133C-C81A-CA84-1949967CFC97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3" creationId="{9AFE9DA9-2090-D30C-67D7-4B70C4E8C26F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4" creationId="{4D50116F-3AAC-F97C-1655-97F235A08032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7" creationId="{DF17C31F-D78F-D440-181C-A63D6901E49A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40" creationId="{C32BC577-954D-C725-5A3A-FE4A85CE154E}"/>
          </ac:spMkLst>
        </pc:spChg>
        <pc:spChg chg="add mod">
          <ac:chgData name="Francisco Valentin Ramirez Cuevas" userId="e79bf063-6348-4b44-8f45-581164b14c81" providerId="ADAL" clId="{A9A074C2-1301-4263-B129-5E3FCCD331F1}" dt="2022-08-11T12:39:48.800" v="769" actId="1076"/>
          <ac:spMkLst>
            <pc:docMk/>
            <pc:sldMk cId="2080762331" sldId="266"/>
            <ac:spMk id="42" creationId="{75E6658D-D25B-A176-E7E0-02EE03432ADC}"/>
          </ac:spMkLst>
        </pc:spChg>
        <pc:spChg chg="add mod">
          <ac:chgData name="Francisco Valentin Ramirez Cuevas" userId="e79bf063-6348-4b44-8f45-581164b14c81" providerId="ADAL" clId="{A9A074C2-1301-4263-B129-5E3FCCD331F1}" dt="2022-08-11T12:39:51.521" v="771" actId="1076"/>
          <ac:spMkLst>
            <pc:docMk/>
            <pc:sldMk cId="2080762331" sldId="266"/>
            <ac:spMk id="43" creationId="{6FBD40DF-C0BA-010C-2B50-C4A8F9E22483}"/>
          </ac:spMkLst>
        </pc:spChg>
        <pc:spChg chg="add mod">
          <ac:chgData name="Francisco Valentin Ramirez Cuevas" userId="e79bf063-6348-4b44-8f45-581164b14c81" providerId="ADAL" clId="{A9A074C2-1301-4263-B129-5E3FCCD331F1}" dt="2022-08-11T12:41:05.056" v="800" actId="1076"/>
          <ac:spMkLst>
            <pc:docMk/>
            <pc:sldMk cId="2080762331" sldId="266"/>
            <ac:spMk id="44" creationId="{6E307C29-C5CA-91E1-BDFC-AE1A2459E61C}"/>
          </ac:spMkLst>
        </pc:spChg>
        <pc:spChg chg="add mod">
          <ac:chgData name="Francisco Valentin Ramirez Cuevas" userId="e79bf063-6348-4b44-8f45-581164b14c81" providerId="ADAL" clId="{A9A074C2-1301-4263-B129-5E3FCCD331F1}" dt="2022-08-11T12:40:58.939" v="797" actId="1076"/>
          <ac:spMkLst>
            <pc:docMk/>
            <pc:sldMk cId="2080762331" sldId="266"/>
            <ac:spMk id="45" creationId="{73837195-41CE-0FD5-967D-AD359C056C2A}"/>
          </ac:spMkLst>
        </pc:spChg>
        <pc:spChg chg="add mod">
          <ac:chgData name="Francisco Valentin Ramirez Cuevas" userId="e79bf063-6348-4b44-8f45-581164b14c81" providerId="ADAL" clId="{A9A074C2-1301-4263-B129-5E3FCCD331F1}" dt="2022-08-11T12:40:07.284" v="778" actId="1076"/>
          <ac:spMkLst>
            <pc:docMk/>
            <pc:sldMk cId="2080762331" sldId="266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A9A074C2-1301-4263-B129-5E3FCCD331F1}" dt="2022-08-11T12:39:18.436" v="763" actId="478"/>
          <ac:spMkLst>
            <pc:docMk/>
            <pc:sldMk cId="2080762331" sldId="266"/>
            <ac:spMk id="47" creationId="{2AE851B4-BCB1-66DB-FDAF-B42B9867B554}"/>
          </ac:spMkLst>
        </pc:spChg>
        <pc:spChg chg="del">
          <ac:chgData name="Francisco Valentin Ramirez Cuevas" userId="e79bf063-6348-4b44-8f45-581164b14c81" providerId="ADAL" clId="{A9A074C2-1301-4263-B129-5E3FCCD331F1}" dt="2022-08-11T12:39:17.033" v="762" actId="478"/>
          <ac:spMkLst>
            <pc:docMk/>
            <pc:sldMk cId="2080762331" sldId="266"/>
            <ac:spMk id="48" creationId="{156BB8FD-FF66-48B3-E3DF-8384876D059A}"/>
          </ac:spMkLst>
        </pc:spChg>
        <pc:spChg chg="del">
          <ac:chgData name="Francisco Valentin Ramirez Cuevas" userId="e79bf063-6348-4b44-8f45-581164b14c81" providerId="ADAL" clId="{A9A074C2-1301-4263-B129-5E3FCCD331F1}" dt="2022-08-11T12:39:15.761" v="761" actId="478"/>
          <ac:spMkLst>
            <pc:docMk/>
            <pc:sldMk cId="2080762331" sldId="266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40:12.214" v="781" actId="1076"/>
          <ac:spMkLst>
            <pc:docMk/>
            <pc:sldMk cId="2080762331" sldId="266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A9A074C2-1301-4263-B129-5E3FCCD331F1}" dt="2022-08-11T12:39:14.998" v="760" actId="478"/>
          <ac:spMkLst>
            <pc:docMk/>
            <pc:sldMk cId="2080762331" sldId="266"/>
            <ac:spMk id="51" creationId="{A69050CC-7C67-827C-12D7-A872FFC9022E}"/>
          </ac:spMkLst>
        </pc:spChg>
        <pc:spChg chg="mod ord">
          <ac:chgData name="Francisco Valentin Ramirez Cuevas" userId="e79bf063-6348-4b44-8f45-581164b14c81" providerId="ADAL" clId="{A9A074C2-1301-4263-B129-5E3FCCD331F1}" dt="2022-08-11T12:40:01.239" v="774" actId="1076"/>
          <ac:spMkLst>
            <pc:docMk/>
            <pc:sldMk cId="2080762331" sldId="266"/>
            <ac:spMk id="54" creationId="{10929213-83E7-272F-A36F-8F5F47FFCBFA}"/>
          </ac:spMkLst>
        </pc:spChg>
        <pc:spChg chg="add mod">
          <ac:chgData name="Francisco Valentin Ramirez Cuevas" userId="e79bf063-6348-4b44-8f45-581164b14c81" providerId="ADAL" clId="{A9A074C2-1301-4263-B129-5E3FCCD331F1}" dt="2022-08-11T12:40:15.176" v="783" actId="1076"/>
          <ac:spMkLst>
            <pc:docMk/>
            <pc:sldMk cId="2080762331" sldId="266"/>
            <ac:spMk id="59" creationId="{BAADBE95-1DFF-AD25-2078-3A999146585F}"/>
          </ac:spMkLst>
        </pc:spChg>
        <pc:spChg chg="add mod">
          <ac:chgData name="Francisco Valentin Ramirez Cuevas" userId="e79bf063-6348-4b44-8f45-581164b14c81" providerId="ADAL" clId="{A9A074C2-1301-4263-B129-5E3FCCD331F1}" dt="2022-08-11T12:40:17.955" v="785" actId="1076"/>
          <ac:spMkLst>
            <pc:docMk/>
            <pc:sldMk cId="2080762331" sldId="266"/>
            <ac:spMk id="60" creationId="{F8F96016-4E37-5CC4-954D-639C92BA608B}"/>
          </ac:spMkLst>
        </pc:spChg>
        <pc:spChg chg="add mod">
          <ac:chgData name="Francisco Valentin Ramirez Cuevas" userId="e79bf063-6348-4b44-8f45-581164b14c81" providerId="ADAL" clId="{A9A074C2-1301-4263-B129-5E3FCCD331F1}" dt="2022-08-11T12:40:24.299" v="787" actId="1076"/>
          <ac:spMkLst>
            <pc:docMk/>
            <pc:sldMk cId="2080762331" sldId="266"/>
            <ac:spMk id="61" creationId="{83A673E0-6A6C-1021-3AE1-78D1A6993F73}"/>
          </ac:spMkLst>
        </pc:spChg>
        <pc:spChg chg="add mod">
          <ac:chgData name="Francisco Valentin Ramirez Cuevas" userId="e79bf063-6348-4b44-8f45-581164b14c81" providerId="ADAL" clId="{A9A074C2-1301-4263-B129-5E3FCCD331F1}" dt="2022-08-11T12:40:27.001" v="789" actId="1076"/>
          <ac:spMkLst>
            <pc:docMk/>
            <pc:sldMk cId="2080762331" sldId="266"/>
            <ac:spMk id="62" creationId="{079AD229-0119-0950-408C-24D9AA9D2D08}"/>
          </ac:spMkLst>
        </pc:spChg>
        <pc:spChg chg="add mod">
          <ac:chgData name="Francisco Valentin Ramirez Cuevas" userId="e79bf063-6348-4b44-8f45-581164b14c81" providerId="ADAL" clId="{A9A074C2-1301-4263-B129-5E3FCCD331F1}" dt="2022-08-11T12:40:29.747" v="791" actId="1076"/>
          <ac:spMkLst>
            <pc:docMk/>
            <pc:sldMk cId="2080762331" sldId="266"/>
            <ac:spMk id="63" creationId="{590E3014-DD0D-C518-4593-892B855EC411}"/>
          </ac:spMkLst>
        </pc:spChg>
        <pc:spChg chg="add mod">
          <ac:chgData name="Francisco Valentin Ramirez Cuevas" userId="e79bf063-6348-4b44-8f45-581164b14c81" providerId="ADAL" clId="{A9A074C2-1301-4263-B129-5E3FCCD331F1}" dt="2022-08-11T12:43:44.439" v="850" actId="1076"/>
          <ac:spMkLst>
            <pc:docMk/>
            <pc:sldMk cId="2080762331" sldId="266"/>
            <ac:spMk id="2048" creationId="{570B9AC2-E6B6-2C2C-5F94-D46F6246BE98}"/>
          </ac:spMkLst>
        </pc:spChg>
        <pc:spChg chg="add mod">
          <ac:chgData name="Francisco Valentin Ramirez Cuevas" userId="e79bf063-6348-4b44-8f45-581164b14c81" providerId="ADAL" clId="{A9A074C2-1301-4263-B129-5E3FCCD331F1}" dt="2022-08-11T12:43:47.100" v="851" actId="1076"/>
          <ac:spMkLst>
            <pc:docMk/>
            <pc:sldMk cId="2080762331" sldId="266"/>
            <ac:spMk id="2063" creationId="{CB1E5537-9A30-8D6A-EEAE-B8D8209356EA}"/>
          </ac:spMkLst>
        </pc:spChg>
        <pc:spChg chg="add mod">
          <ac:chgData name="Francisco Valentin Ramirez Cuevas" userId="e79bf063-6348-4b44-8f45-581164b14c81" providerId="ADAL" clId="{A9A074C2-1301-4263-B129-5E3FCCD331F1}" dt="2022-08-11T12:48:09.562" v="908" actId="1035"/>
          <ac:spMkLst>
            <pc:docMk/>
            <pc:sldMk cId="2080762331" sldId="266"/>
            <ac:spMk id="2070" creationId="{DF22AA15-4C1D-1744-1380-7244EE949C17}"/>
          </ac:spMkLst>
        </pc:spChg>
        <pc:spChg chg="add mod">
          <ac:chgData name="Francisco Valentin Ramirez Cuevas" userId="e79bf063-6348-4b44-8f45-581164b14c81" providerId="ADAL" clId="{A9A074C2-1301-4263-B129-5E3FCCD331F1}" dt="2022-08-11T12:45:34.360" v="881" actId="1076"/>
          <ac:spMkLst>
            <pc:docMk/>
            <pc:sldMk cId="2080762331" sldId="266"/>
            <ac:spMk id="2085" creationId="{0188D997-0FBF-C150-DDB3-5695AC3A43C2}"/>
          </ac:spMkLst>
        </pc:spChg>
        <pc:spChg chg="add mod">
          <ac:chgData name="Francisco Valentin Ramirez Cuevas" userId="e79bf063-6348-4b44-8f45-581164b14c81" providerId="ADAL" clId="{A9A074C2-1301-4263-B129-5E3FCCD331F1}" dt="2022-08-11T12:48:58.402" v="919" actId="1076"/>
          <ac:spMkLst>
            <pc:docMk/>
            <pc:sldMk cId="2080762331" sldId="266"/>
            <ac:spMk id="2096" creationId="{BDE4E4D0-7E39-852E-52F8-022831B8DEFF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32.134" v="944" actId="478"/>
          <ac:spMkLst>
            <pc:docMk/>
            <pc:sldMk cId="2080762331" sldId="266"/>
            <ac:spMk id="2097" creationId="{B3B05277-1EF6-352B-D2DA-8725026FBFA2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743" v="941"/>
          <ac:spMkLst>
            <pc:docMk/>
            <pc:sldMk cId="2080762331" sldId="266"/>
            <ac:spMk id="2098" creationId="{98F4DDE2-0B0A-BA1F-7FA9-B9D661A17F84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057" v="939"/>
          <ac:spMkLst>
            <pc:docMk/>
            <pc:sldMk cId="2080762331" sldId="266"/>
            <ac:spMk id="2099" creationId="{EA25CF18-211C-4723-AA95-1A5E8F48E6D3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39.093" v="1010"/>
          <ac:spMkLst>
            <pc:docMk/>
            <pc:sldMk cId="2080762331" sldId="266"/>
            <ac:spMk id="2121" creationId="{527BDB2A-0B67-0CA2-7FD2-3CB5C3FB1EA7}"/>
          </ac:spMkLst>
        </pc:s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" creationId="{6636B92E-53E7-F666-6AC1-D90BCD29B9F6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" creationId="{FA09FC00-6505-31AE-5D7B-A24B1CECFC4C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8" creationId="{543ABD2C-9F11-A701-ACE6-F1C5C139C4D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1" creationId="{78B9D80C-B7FB-8E30-BA34-1F35BE7843D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4" creationId="{909794A0-112F-B5E9-65EE-553B1B22EBB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7" creationId="{A7370508-554D-A060-8F8D-FB552D0DD28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3" creationId="{A708ABD4-F54A-E45B-01BF-46BD65EE467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8:49.038" v="757" actId="478"/>
          <ac:grpSpMkLst>
            <pc:docMk/>
            <pc:sldMk cId="2080762331" sldId="266"/>
            <ac:grpSpMk id="26" creationId="{61CCEA37-F7E6-B7EB-36F6-CCEADC679F1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9" creationId="{2C0BA552-4031-A55B-1E96-E45A34857879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2" creationId="{8F193AE0-DADA-BE4E-5F0C-7481AABD88A3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6" creationId="{2D91AEEE-3AEF-FB54-8970-53C1EF6650E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41" creationId="{B3EB890F-B61A-6ECA-9916-688BEF191B40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5" creationId="{49D4AE6A-6DEB-99D4-1F4F-5E2E5DFE2734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6" creationId="{812644B6-C6EA-4F5D-5CF6-3418DD5D001D}"/>
          </ac:grpSpMkLst>
        </pc:grpChg>
        <pc:picChg chg="del">
          <ac:chgData name="Francisco Valentin Ramirez Cuevas" userId="e79bf063-6348-4b44-8f45-581164b14c81" providerId="ADAL" clId="{A9A074C2-1301-4263-B129-5E3FCCD331F1}" dt="2022-08-11T12:36:41.776" v="732" actId="478"/>
          <ac:picMkLst>
            <pc:docMk/>
            <pc:sldMk cId="2080762331" sldId="266"/>
            <ac:picMk id="2050" creationId="{B8A1247A-9434-DA65-D76B-011803056BA5}"/>
          </ac:picMkLst>
        </pc:picChg>
        <pc:cxnChg chg="mod ord">
          <ac:chgData name="Francisco Valentin Ramirez Cuevas" userId="e79bf063-6348-4b44-8f45-581164b14c81" providerId="ADAL" clId="{A9A074C2-1301-4263-B129-5E3FCCD331F1}" dt="2022-08-11T12:55:34.639" v="1006" actId="1076"/>
          <ac:cxnSpMkLst>
            <pc:docMk/>
            <pc:sldMk cId="2080762331" sldId="266"/>
            <ac:cxnSpMk id="22" creationId="{B7CF4CD6-B935-1D08-5DC7-1AB74417208C}"/>
          </ac:cxnSpMkLst>
        </pc:cxnChg>
        <pc:cxnChg chg="mod ord">
          <ac:chgData name="Francisco Valentin Ramirez Cuevas" userId="e79bf063-6348-4b44-8f45-581164b14c81" providerId="ADAL" clId="{A9A074C2-1301-4263-B129-5E3FCCD331F1}" dt="2022-08-11T12:55:45.446" v="1012" actId="14100"/>
          <ac:cxnSpMkLst>
            <pc:docMk/>
            <pc:sldMk cId="2080762331" sldId="266"/>
            <ac:cxnSpMk id="35" creationId="{030C76F0-5A9D-A4B2-18C1-F38D0AB668D8}"/>
          </ac:cxnSpMkLst>
        </pc:cxnChg>
        <pc:cxnChg chg="del mod">
          <ac:chgData name="Francisco Valentin Ramirez Cuevas" userId="e79bf063-6348-4b44-8f45-581164b14c81" providerId="ADAL" clId="{A9A074C2-1301-4263-B129-5E3FCCD331F1}" dt="2022-08-11T12:52:59.375" v="975" actId="478"/>
          <ac:cxnSpMkLst>
            <pc:docMk/>
            <pc:sldMk cId="2080762331" sldId="266"/>
            <ac:cxnSpMk id="38" creationId="{B1FCC654-C27E-B33B-E661-F7EC87A1D346}"/>
          </ac:cxnSpMkLst>
        </pc:cxnChg>
        <pc:cxnChg chg="mod">
          <ac:chgData name="Francisco Valentin Ramirez Cuevas" userId="e79bf063-6348-4b44-8f45-581164b14c81" providerId="ADAL" clId="{A9A074C2-1301-4263-B129-5E3FCCD331F1}" dt="2022-08-11T12:53:46.568" v="988" actId="14100"/>
          <ac:cxnSpMkLst>
            <pc:docMk/>
            <pc:sldMk cId="2080762331" sldId="266"/>
            <ac:cxnSpMk id="39" creationId="{B80409F8-BCF5-6EA1-93AF-F2DA6275AC24}"/>
          </ac:cxnSpMkLst>
        </pc:cxnChg>
        <pc:cxnChg chg="add del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49" creationId="{55A1CD6A-BDAE-322F-6954-EA058A56D8D2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53" creationId="{9B085EBA-BFCD-DC62-589D-1A98509902F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1" creationId="{21403F1D-FA3C-F371-AE94-A85636C4050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8" creationId="{A62B167D-58C1-299E-A59E-5F9655D73A7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1" creationId="{9DCB6E36-7982-E787-AAA6-D8607CC67ED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8" creationId="{6D97ED20-37AA-BE25-3B25-A2C40527A937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80" creationId="{664212C6-22B6-F52F-6AFF-D7833373302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91" creationId="{C2CF11F1-D1B6-BE1E-3E73-E3B1BFC91B6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4" creationId="{3F34B700-4A46-830D-5141-CFD9CC8CC5CC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5" creationId="{CCC925A6-609E-A317-201E-77F1855F9A1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6" creationId="{3E5A5333-A1A9-F6A1-A23D-106B749EA770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7" creationId="{3D440B2F-63A6-AE27-2B67-59FE2D10316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8" creationId="{2305D7DB-CC7D-8EFF-25F5-9AD0A63D0B41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9" creationId="{4FC5090B-BA62-8681-039F-CA5009D7A8C4}"/>
          </ac:cxnSpMkLst>
        </pc:cxnChg>
      </pc:sldChg>
    </pc:docChg>
  </pc:docChgLst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 del">
        <pc:chgData name="Francisco Valentin Ramirez Cuevas" userId="e79bf063-6348-4b44-8f45-581164b14c81" providerId="ADAL" clId="{BF0A1121-C59B-4E3A-92A9-C72B99744CE6}" dt="2022-08-30T19:17:53.768" v="2"/>
        <pc:sldMkLst>
          <pc:docMk/>
          <pc:sldMk cId="295846007" sldId="286"/>
        </pc:sldMkLst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  <pc:sldChg chg="modSp add mod">
        <pc:chgData name="Francisco Valentin Ramirez Cuevas" userId="e79bf063-6348-4b44-8f45-581164b14c81" providerId="ADAL" clId="{BF0A1121-C59B-4E3A-92A9-C72B99744CE6}" dt="2022-08-30T21:25:30.474" v="305" actId="1076"/>
        <pc:sldMkLst>
          <pc:docMk/>
          <pc:sldMk cId="4050739860" sldId="289"/>
        </pc:sldMkLst>
        <pc:picChg chg="mod">
          <ac:chgData name="Francisco Valentin Ramirez Cuevas" userId="e79bf063-6348-4b44-8f45-581164b14c81" providerId="ADAL" clId="{BF0A1121-C59B-4E3A-92A9-C72B99744CE6}" dt="2022-08-30T21:25:30.474" v="305" actId="1076"/>
          <ac:picMkLst>
            <pc:docMk/>
            <pc:sldMk cId="4050739860" sldId="289"/>
            <ac:picMk id="3" creationId="{FB5B2AAC-B9BF-534B-6912-24310482F330}"/>
          </ac:picMkLst>
        </pc:pic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add mod">
        <pc:chgData name="Francisco Valentin Ramirez Cuevas" userId="e79bf063-6348-4b44-8f45-581164b14c81" providerId="ADAL" clId="{46DD198B-7C17-4B5B-89DB-5F5013891DF2}" dt="2022-08-03T22:07:18.104" v="193" actId="478"/>
        <pc:sldMkLst>
          <pc:docMk/>
          <pc:sldMk cId="2135001793" sldId="257"/>
        </pc:sldMkLst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2" creationId="{E8A434C9-7153-8629-5A69-FAAE2A4FC163}"/>
          </ac:spMkLst>
        </pc:spChg>
        <pc:spChg chg="add del mod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3" creationId="{A0767B47-EA9F-C5CC-19A3-7B1DB4B7896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6" creationId="{D255646C-246E-47AD-F035-72F0FDCB32CF}"/>
          </ac:spMkLst>
        </pc:spChg>
        <pc:picChg chg="add mod">
          <ac:chgData name="Francisco Valentin Ramirez Cuevas" userId="e79bf063-6348-4b44-8f45-581164b14c81" providerId="ADAL" clId="{46DD198B-7C17-4B5B-89DB-5F5013891DF2}" dt="2022-08-03T22:07:05.231" v="189" actId="962"/>
          <ac:picMkLst>
            <pc:docMk/>
            <pc:sldMk cId="2135001793" sldId="257"/>
            <ac:picMk id="3" creationId="{2AD948B5-9582-C3C5-B2C3-C20F66DD7A9D}"/>
          </ac:picMkLst>
        </pc:picChg>
        <pc:picChg chg="add del mod">
          <ac:chgData name="Francisco Valentin Ramirez Cuevas" userId="e79bf063-6348-4b44-8f45-581164b14c81" providerId="ADAL" clId="{46DD198B-7C17-4B5B-89DB-5F5013891DF2}" dt="2022-08-03T22:07:18.104" v="193" actId="478"/>
          <ac:picMkLst>
            <pc:docMk/>
            <pc:sldMk cId="2135001793" sldId="257"/>
            <ac:picMk id="5" creationId="{B9C91D6B-7DE8-32E4-457E-E65B6500B955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46DD198B-7C17-4B5B-89DB-5F5013891DF2}" dt="2022-08-04T15:54:28.069" v="453" actId="404"/>
        <pc:sldMkLst>
          <pc:docMk/>
          <pc:sldMk cId="2850460113" sldId="258"/>
        </pc:sldMkLst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2" creationId="{0D537E2A-4464-90A2-BECD-C9506E05B94B}"/>
          </ac:spMkLst>
        </pc:spChg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3" creationId="{8D26F188-9A9E-C9A2-4AE5-27966B0005C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7" creationId="{BC2D159B-BD7F-E8C3-2266-5C37EC5814CB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8" creationId="{8588D994-7DDD-BB89-2204-11BF27CC5342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9" creationId="{FCF94CD6-6B37-6CBF-8649-7B66CC6BC06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0" creationId="{1509A20E-19C9-7363-4D4F-369457D82F8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1" creationId="{5AAA6A64-92B3-ED0E-8AE2-A532471334B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2" creationId="{AC617986-7464-E0DB-AC67-406636EB184E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3" creationId="{9F1BA03A-D30A-C7BA-C16C-C2E5D41516A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4" creationId="{33FC521D-8515-B8F1-5491-FD655C9C91C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5" creationId="{52F8C7EB-4E75-50E3-BA3A-9BF6F1232D1E}"/>
          </ac:spMkLst>
        </pc:spChg>
        <pc:picChg chg="add del">
          <ac:chgData name="Francisco Valentin Ramirez Cuevas" userId="e79bf063-6348-4b44-8f45-581164b14c81" providerId="ADAL" clId="{46DD198B-7C17-4B5B-89DB-5F5013891DF2}" dt="2022-08-04T15:44:34.981" v="197" actId="21"/>
          <ac:picMkLst>
            <pc:docMk/>
            <pc:sldMk cId="2850460113" sldId="258"/>
            <ac:picMk id="5" creationId="{26575119-E2E8-A07F-6F04-36E5CED8CBFC}"/>
          </ac:picMkLst>
        </pc:picChg>
        <pc:picChg chg="add mod">
          <ac:chgData name="Francisco Valentin Ramirez Cuevas" userId="e79bf063-6348-4b44-8f45-581164b14c81" providerId="ADAL" clId="{46DD198B-7C17-4B5B-89DB-5F5013891DF2}" dt="2022-08-04T15:53:06.528" v="428" actId="404"/>
          <ac:picMkLst>
            <pc:docMk/>
            <pc:sldMk cId="2850460113" sldId="258"/>
            <ac:picMk id="6" creationId="{68D265E3-D834-297A-329E-8E42134F46B0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  <pc:sldChg chg="add del">
        <pc:chgData name="Francisco Valentin Ramirez Cuevas" userId="e79bf063-6348-4b44-8f45-581164b14c81" providerId="ADAL" clId="{003D0BEF-3555-4D88-BAD9-8A1D90FE0F7F}" dt="2022-08-27T14:03:49.654" v="1788"/>
        <pc:sldMkLst>
          <pc:docMk/>
          <pc:sldMk cId="728215029" sldId="285"/>
        </pc:sldMkLst>
      </pc:sldChg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101.jpg"/><Relationship Id="rId7" Type="http://schemas.openxmlformats.org/officeDocument/2006/relationships/image" Target="../media/image107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02.jpg"/><Relationship Id="rId9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7" Type="http://schemas.openxmlformats.org/officeDocument/2006/relationships/image" Target="../media/image119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eg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FEAEDE9-66FC-F17B-880F-D85403D94AB0}"/>
              </a:ext>
            </a:extLst>
          </p:cNvPr>
          <p:cNvGrpSpPr/>
          <p:nvPr/>
        </p:nvGrpSpPr>
        <p:grpSpPr>
          <a:xfrm>
            <a:off x="2431222" y="2810256"/>
            <a:ext cx="4857362" cy="2539488"/>
            <a:chOff x="2431221" y="1910816"/>
            <a:chExt cx="6584609" cy="344251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C2CD1C4-CD8C-768F-F4D5-CC27A47B5E10}"/>
                </a:ext>
              </a:extLst>
            </p:cNvPr>
            <p:cNvSpPr/>
            <p:nvPr/>
          </p:nvSpPr>
          <p:spPr>
            <a:xfrm>
              <a:off x="4236719" y="3160895"/>
              <a:ext cx="4167309" cy="298561"/>
            </a:xfrm>
            <a:prstGeom prst="rect">
              <a:avLst/>
            </a:prstGeom>
            <a:gradFill flip="none" rotWithShape="1">
              <a:gsLst>
                <a:gs pos="0">
                  <a:srgbClr val="5DCEAF">
                    <a:lumMod val="5000"/>
                    <a:lumOff val="95000"/>
                  </a:srgbClr>
                </a:gs>
                <a:gs pos="59000">
                  <a:srgbClr val="5DCEAF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98F298-B268-BBD9-17A7-2D2BD0695B5B}"/>
                </a:ext>
              </a:extLst>
            </p:cNvPr>
            <p:cNvSpPr/>
            <p:nvPr/>
          </p:nvSpPr>
          <p:spPr>
            <a:xfrm>
              <a:off x="4236720" y="3701682"/>
              <a:ext cx="4167309" cy="298561"/>
            </a:xfrm>
            <a:prstGeom prst="rect">
              <a:avLst/>
            </a:prstGeom>
            <a:gradFill flip="none" rotWithShape="1">
              <a:gsLst>
                <a:gs pos="0">
                  <a:srgbClr val="5DCEAF">
                    <a:lumMod val="5000"/>
                    <a:lumOff val="95000"/>
                  </a:srgbClr>
                </a:gs>
                <a:gs pos="59000">
                  <a:srgbClr val="5DCEAF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2B97D7-7682-275C-2742-A91123E53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5914" y="2110871"/>
              <a:ext cx="4998114" cy="286589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1F5213-AB60-3ACC-1F5F-BDC51EE8E6E5}"/>
                </a:ext>
              </a:extLst>
            </p:cNvPr>
            <p:cNvSpPr/>
            <p:nvPr/>
          </p:nvSpPr>
          <p:spPr>
            <a:xfrm>
              <a:off x="7792226" y="3991267"/>
              <a:ext cx="1223604" cy="417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L" sz="1400" dirty="0">
                  <a:solidFill>
                    <a:srgbClr val="5DCEAF"/>
                  </a:solidFill>
                  <a:latin typeface="Calibri Light"/>
                </a:rPr>
                <a:t>Extinción</a:t>
              </a:r>
              <a:endParaRPr lang="en-US" sz="1400" dirty="0">
                <a:solidFill>
                  <a:srgbClr val="5DCEAF"/>
                </a:solidFill>
                <a:latin typeface="Calibri Ligh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1A1A50-F4DA-2EF2-2573-4398378248A4}"/>
                </a:ext>
              </a:extLst>
            </p:cNvPr>
            <p:cNvSpPr/>
            <p:nvPr/>
          </p:nvSpPr>
          <p:spPr>
            <a:xfrm>
              <a:off x="6568622" y="1910816"/>
              <a:ext cx="1396817" cy="417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L" sz="1400" dirty="0" err="1">
                  <a:solidFill>
                    <a:srgbClr val="FFC000"/>
                  </a:solidFill>
                  <a:latin typeface="Calibri Light"/>
                </a:rPr>
                <a:t>Scattering</a:t>
              </a:r>
              <a:endParaRPr lang="en-US" sz="1400" dirty="0">
                <a:solidFill>
                  <a:srgbClr val="FFC000"/>
                </a:solidFill>
                <a:latin typeface="Calibri Light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043E54-9EE8-44CD-DEF8-7A064FA431CB}"/>
                </a:ext>
              </a:extLst>
            </p:cNvPr>
            <p:cNvSpPr/>
            <p:nvPr/>
          </p:nvSpPr>
          <p:spPr>
            <a:xfrm>
              <a:off x="3405915" y="4936110"/>
              <a:ext cx="4998114" cy="417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400" dirty="0">
                  <a:solidFill>
                    <a:srgbClr val="5DCEAF"/>
                  </a:solidFill>
                  <a:latin typeface="Calibri Light"/>
                </a:rPr>
                <a:t>Extinción</a:t>
              </a:r>
              <a:r>
                <a:rPr lang="es-CL" sz="1400" dirty="0">
                  <a:solidFill>
                    <a:prstClr val="black"/>
                  </a:solidFill>
                  <a:latin typeface="Calibri Light"/>
                </a:rPr>
                <a:t> = </a:t>
              </a:r>
              <a:r>
                <a:rPr lang="es-CL" sz="1400" dirty="0" err="1">
                  <a:solidFill>
                    <a:srgbClr val="FFC000"/>
                  </a:solidFill>
                  <a:latin typeface="Calibri Light"/>
                </a:rPr>
                <a:t>Scattering</a:t>
              </a:r>
              <a:r>
                <a:rPr lang="es-CL" sz="1400" dirty="0">
                  <a:solidFill>
                    <a:prstClr val="black"/>
                  </a:solidFill>
                  <a:latin typeface="Calibri Light"/>
                </a:rPr>
                <a:t> + </a:t>
              </a:r>
              <a:r>
                <a:rPr lang="es-CL" sz="1400" dirty="0">
                  <a:solidFill>
                    <a:srgbClr val="F14124"/>
                  </a:solidFill>
                  <a:latin typeface="Calibri Light"/>
                </a:rPr>
                <a:t>Absorción</a:t>
              </a:r>
              <a:r>
                <a:rPr lang="en-US" sz="1400" dirty="0">
                  <a:solidFill>
                    <a:prstClr val="black"/>
                  </a:solidFill>
                  <a:latin typeface="Calibri Light"/>
                </a:rPr>
                <a:t>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803901-40D2-4085-5162-4BC8173D407D}"/>
                </a:ext>
              </a:extLst>
            </p:cNvPr>
            <p:cNvSpPr/>
            <p:nvPr/>
          </p:nvSpPr>
          <p:spPr>
            <a:xfrm>
              <a:off x="2431221" y="4035866"/>
              <a:ext cx="1949386" cy="417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L" sz="1400" dirty="0">
                  <a:solidFill>
                    <a:srgbClr val="B4DCFA">
                      <a:lumMod val="90000"/>
                    </a:srgbClr>
                  </a:solidFill>
                  <a:latin typeface="Calibri Light"/>
                </a:rPr>
                <a:t>Onda incidente</a:t>
              </a:r>
              <a:endParaRPr lang="en-US" sz="1400" dirty="0">
                <a:solidFill>
                  <a:srgbClr val="B4DCFA">
                    <a:lumMod val="90000"/>
                  </a:srgbClr>
                </a:solidFill>
                <a:latin typeface="Calibri Light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3E1163-BE4B-69F7-96E8-837482AB13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2213" y="2647938"/>
              <a:ext cx="1485070" cy="892542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  <a:headEnd type="none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82F248-C4C5-98F4-2968-4C56DFDB872D}"/>
                </a:ext>
              </a:extLst>
            </p:cNvPr>
            <p:cNvSpPr/>
            <p:nvPr/>
          </p:nvSpPr>
          <p:spPr>
            <a:xfrm>
              <a:off x="2654663" y="2286682"/>
              <a:ext cx="1277736" cy="417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L" sz="1400" dirty="0">
                  <a:solidFill>
                    <a:srgbClr val="F14124"/>
                  </a:solidFill>
                  <a:latin typeface="Calibri Light"/>
                </a:rPr>
                <a:t>Absorción</a:t>
              </a:r>
              <a:r>
                <a:rPr lang="en-US" sz="1200" dirty="0">
                  <a:solidFill>
                    <a:prstClr val="black"/>
                  </a:solidFill>
                  <a:latin typeface="Calibri Light"/>
                </a:rPr>
                <a:t> 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2EA75D-2218-235C-C13B-B16E6CBFBF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2369" y="3301573"/>
              <a:ext cx="519988" cy="519986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28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51AECA-3C80-3ED4-DF72-CBB2EBA7365A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H="1" flipV="1">
              <a:off x="4758519" y="3377723"/>
              <a:ext cx="109734" cy="109733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6EBE2B2-2C05-4E94-5759-C7840D9EEDAF}"/>
                    </a:ext>
                  </a:extLst>
                </p:cNvPr>
                <p:cNvSpPr/>
                <p:nvPr/>
              </p:nvSpPr>
              <p:spPr>
                <a:xfrm>
                  <a:off x="4717384" y="3353247"/>
                  <a:ext cx="481282" cy="417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6EBE2B2-2C05-4E94-5759-C7840D9EED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7384" y="3353247"/>
                  <a:ext cx="481282" cy="417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13EEA9-24D0-EDC5-1C3E-E276BAFDC278}"/>
                </a:ext>
              </a:extLst>
            </p:cNvPr>
            <p:cNvCxnSpPr>
              <a:cxnSpLocks/>
              <a:stCxn id="13" idx="5"/>
            </p:cNvCxnSpPr>
            <p:nvPr/>
          </p:nvCxnSpPr>
          <p:spPr>
            <a:xfrm flipH="1" flipV="1">
              <a:off x="5021580" y="3640783"/>
              <a:ext cx="104627" cy="104626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6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7027827" y="1170020"/>
            <a:ext cx="4775179" cy="4517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891947" y="5795044"/>
                <a:ext cx="4775179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947" y="5795044"/>
                <a:ext cx="4775179" cy="5754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6554612-383E-473F-92B6-0AE95F90FBBB}"/>
              </a:ext>
            </a:extLst>
          </p:cNvPr>
          <p:cNvGrpSpPr/>
          <p:nvPr/>
        </p:nvGrpSpPr>
        <p:grpSpPr>
          <a:xfrm>
            <a:off x="7027827" y="1666379"/>
            <a:ext cx="4775179" cy="4021601"/>
            <a:chOff x="6791742" y="2208932"/>
            <a:chExt cx="4775179" cy="402160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F6438FB-9D5A-093E-BE59-745E871A8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67" t="7303" r="34052" b="10905"/>
            <a:stretch/>
          </p:blipFill>
          <p:spPr>
            <a:xfrm rot="5400000">
              <a:off x="7168531" y="1832143"/>
              <a:ext cx="4021601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809E40-8C6F-61DA-0DAB-F2BEC301B8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9108" y="3898877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891947" y="1661701"/>
            <a:ext cx="4775179" cy="4024720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9107" y="3544915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891947" y="1095477"/>
            <a:ext cx="99110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7027827" y="5762523"/>
                <a:ext cx="4775179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827" y="5762523"/>
                <a:ext cx="4775179" cy="5754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BE6E4F9E-64D6-70B4-5C33-E32EBD11C3E7}"/>
              </a:ext>
            </a:extLst>
          </p:cNvPr>
          <p:cNvSpPr/>
          <p:nvPr/>
        </p:nvSpPr>
        <p:spPr>
          <a:xfrm>
            <a:off x="868325" y="1744408"/>
            <a:ext cx="345422" cy="38348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5AD6499-6C89-1443-E997-4EED182B5AE1}"/>
                  </a:ext>
                </a:extLst>
              </p:cNvPr>
              <p:cNvSpPr/>
              <p:nvPr/>
            </p:nvSpPr>
            <p:spPr>
              <a:xfrm rot="16200000">
                <a:off x="-1888187" y="3338673"/>
                <a:ext cx="493746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sz="28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5AD6499-6C89-1443-E997-4EED182B5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888187" y="3338673"/>
                <a:ext cx="4937460" cy="523220"/>
              </a:xfrm>
              <a:prstGeom prst="rect">
                <a:avLst/>
              </a:prstGeom>
              <a:blipFill>
                <a:blip r:embed="rId6"/>
                <a:stretch>
                  <a:fillRect l="-10465" r="-32558"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E98CEAA-4E43-7BF6-577B-46FF05618C34}"/>
                  </a:ext>
                </a:extLst>
              </p:cNvPr>
              <p:cNvSpPr/>
              <p:nvPr/>
            </p:nvSpPr>
            <p:spPr>
              <a:xfrm>
                <a:off x="1210705" y="3400228"/>
                <a:ext cx="46736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E98CEAA-4E43-7BF6-577B-46FF05618C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705" y="3400228"/>
                <a:ext cx="46736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CB8D60C-EFD3-CE9B-546C-5419098EDE82}"/>
                  </a:ext>
                </a:extLst>
              </p:cNvPr>
              <p:cNvSpPr/>
              <p:nvPr/>
            </p:nvSpPr>
            <p:spPr>
              <a:xfrm>
                <a:off x="1210704" y="5454484"/>
                <a:ext cx="46736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CB8D60C-EFD3-CE9B-546C-5419098ED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704" y="5454484"/>
                <a:ext cx="467360" cy="400110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29ACADC-0E1A-A3B2-E0D5-F425AA1AF401}"/>
                  </a:ext>
                </a:extLst>
              </p:cNvPr>
              <p:cNvSpPr/>
              <p:nvPr/>
            </p:nvSpPr>
            <p:spPr>
              <a:xfrm>
                <a:off x="1210704" y="1513576"/>
                <a:ext cx="50657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29ACADC-0E1A-A3B2-E0D5-F425AA1AF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704" y="1513576"/>
                <a:ext cx="506577" cy="400110"/>
              </a:xfrm>
              <a:prstGeom prst="rect">
                <a:avLst/>
              </a:prstGeom>
              <a:blipFill>
                <a:blip r:embed="rId9"/>
                <a:stretch>
                  <a:fillRect l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934072" y="2276115"/>
                <a:ext cx="70570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s-CL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p>
                          <m:r>
                            <a:rPr lang="es-CL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072" y="2276115"/>
                <a:ext cx="70570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38" name="Rectangle 3137">
                <a:extLst>
                  <a:ext uri="{FF2B5EF4-FFF2-40B4-BE49-F238E27FC236}">
                    <a16:creationId xmlns:a16="http://schemas.microsoft.com/office/drawing/2014/main" id="{EFDB9263-BB70-1AC6-C183-A901EA2922E9}"/>
                  </a:ext>
                </a:extLst>
              </p:cNvPr>
              <p:cNvSpPr/>
              <p:nvPr/>
            </p:nvSpPr>
            <p:spPr>
              <a:xfrm>
                <a:off x="8172744" y="698705"/>
                <a:ext cx="535828" cy="676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138" name="Rectangle 3137">
                <a:extLst>
                  <a:ext uri="{FF2B5EF4-FFF2-40B4-BE49-F238E27FC236}">
                    <a16:creationId xmlns:a16="http://schemas.microsoft.com/office/drawing/2014/main" id="{EFDB9263-BB70-1AC6-C183-A901EA292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744" y="698705"/>
                <a:ext cx="535828" cy="676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1597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5971</TotalTime>
  <Words>438</Words>
  <Application>Microsoft Office PowerPoint</Application>
  <PresentationFormat>Widescreen</PresentationFormat>
  <Paragraphs>254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Arial Narrow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7</cp:revision>
  <dcterms:created xsi:type="dcterms:W3CDTF">2022-08-03T20:41:07Z</dcterms:created>
  <dcterms:modified xsi:type="dcterms:W3CDTF">2022-09-09T02:50:26Z</dcterms:modified>
</cp:coreProperties>
</file>